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31"/>
  </p:notesMasterIdLst>
  <p:sldIdLst>
    <p:sldId id="515" r:id="rId3"/>
    <p:sldId id="516" r:id="rId4"/>
    <p:sldId id="509" r:id="rId5"/>
    <p:sldId id="302" r:id="rId6"/>
    <p:sldId id="507" r:id="rId7"/>
    <p:sldId id="508" r:id="rId8"/>
    <p:sldId id="513" r:id="rId9"/>
    <p:sldId id="514" r:id="rId10"/>
    <p:sldId id="264" r:id="rId11"/>
    <p:sldId id="300" r:id="rId12"/>
    <p:sldId id="269" r:id="rId13"/>
    <p:sldId id="268" r:id="rId14"/>
    <p:sldId id="272" r:id="rId15"/>
    <p:sldId id="270" r:id="rId16"/>
    <p:sldId id="285" r:id="rId17"/>
    <p:sldId id="289" r:id="rId18"/>
    <p:sldId id="517" r:id="rId19"/>
    <p:sldId id="290" r:id="rId20"/>
    <p:sldId id="294" r:id="rId21"/>
    <p:sldId id="295" r:id="rId22"/>
    <p:sldId id="296" r:id="rId23"/>
    <p:sldId id="297" r:id="rId24"/>
    <p:sldId id="518" r:id="rId25"/>
    <p:sldId id="298" r:id="rId26"/>
    <p:sldId id="271" r:id="rId27"/>
    <p:sldId id="299" r:id="rId28"/>
    <p:sldId id="512" r:id="rId29"/>
    <p:sldId id="280" r:id="rId30"/>
  </p:sldIdLst>
  <p:sldSz cx="12192000" cy="6858000"/>
  <p:notesSz cx="6858000" cy="9144000"/>
  <p:embeddedFontLst>
    <p:embeddedFont>
      <p:font typeface="Poppins" panose="00000500000000000000" pitchFamily="2" charset="0"/>
      <p:regular r:id="rId32"/>
      <p:bold r:id="rId33"/>
      <p:italic r:id="rId34"/>
      <p:boldItalic r:id="rId35"/>
    </p:embeddedFont>
    <p:embeddedFont>
      <p:font typeface="Poppins Black" panose="00000A00000000000000" pitchFamily="2" charset="0"/>
      <p:bold r:id="rId36"/>
      <p:boldItalic r:id="rId37"/>
    </p:embeddedFont>
    <p:embeddedFont>
      <p:font typeface="Poppins ExtraBold" panose="00000900000000000000" pitchFamily="2" charset="0"/>
      <p:bold r:id="rId38"/>
      <p:boldItalic r:id="rId39"/>
    </p:embeddedFont>
  </p:embeddedFontLst>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B32"/>
    <a:srgbClr val="A1C90E"/>
    <a:srgbClr val="7F7F7F"/>
    <a:srgbClr val="93B70D"/>
    <a:srgbClr val="006837"/>
    <a:srgbClr val="717E86"/>
    <a:srgbClr val="0D5A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00" autoAdjust="0"/>
    <p:restoredTop sz="94660"/>
  </p:normalViewPr>
  <p:slideViewPr>
    <p:cSldViewPr snapToGrid="0">
      <p:cViewPr varScale="1">
        <p:scale>
          <a:sx n="61" d="100"/>
          <a:sy n="61" d="100"/>
        </p:scale>
        <p:origin x="82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AFB34E-206B-432F-9A19-E10CC310F494}" type="datetimeFigureOut">
              <a:rPr lang="es-CO" smtClean="0"/>
              <a:t>20/02/2025</a:t>
            </a:fld>
            <a:endParaRPr lang="es-CO"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46E0B2-136D-49E8-A409-D369BC76ADC7}" type="slidenum">
              <a:rPr lang="es-CO" smtClean="0"/>
              <a:t>‹Nº›</a:t>
            </a:fld>
            <a:endParaRPr lang="es-CO" dirty="0"/>
          </a:p>
        </p:txBody>
      </p:sp>
    </p:spTree>
    <p:extLst>
      <p:ext uri="{BB962C8B-B14F-4D97-AF65-F5344CB8AC3E}">
        <p14:creationId xmlns:p14="http://schemas.microsoft.com/office/powerpoint/2010/main" val="4277993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02842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1EBBA9-79AB-D60E-B9DE-7C87400921D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8BAE759A-2762-9EEC-1BD3-F1B53FCDCE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9726EAEB-9795-A855-B9F9-29A6764694A2}"/>
              </a:ext>
            </a:extLst>
          </p:cNvPr>
          <p:cNvSpPr>
            <a:spLocks noGrp="1"/>
          </p:cNvSpPr>
          <p:nvPr>
            <p:ph type="dt" sz="half" idx="10"/>
          </p:nvPr>
        </p:nvSpPr>
        <p:spPr/>
        <p:txBody>
          <a:bodyPr/>
          <a:lstStyle/>
          <a:p>
            <a:fld id="{5E443594-D62F-4D99-8F6C-4EF0363A64A7}" type="datetimeFigureOut">
              <a:rPr lang="es-CO" smtClean="0"/>
              <a:t>20/02/2025</a:t>
            </a:fld>
            <a:endParaRPr lang="es-CO" dirty="0"/>
          </a:p>
        </p:txBody>
      </p:sp>
      <p:sp>
        <p:nvSpPr>
          <p:cNvPr id="5" name="Marcador de pie de página 4">
            <a:extLst>
              <a:ext uri="{FF2B5EF4-FFF2-40B4-BE49-F238E27FC236}">
                <a16:creationId xmlns:a16="http://schemas.microsoft.com/office/drawing/2014/main" id="{5DD54DDE-64A8-73A5-232B-5177659041E3}"/>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25379875-B3AC-0479-7EB6-82534F935028}"/>
              </a:ext>
            </a:extLst>
          </p:cNvPr>
          <p:cNvSpPr>
            <a:spLocks noGrp="1"/>
          </p:cNvSpPr>
          <p:nvPr>
            <p:ph type="sldNum" sz="quarter" idx="12"/>
          </p:nvPr>
        </p:nvSpPr>
        <p:spPr/>
        <p:txBody>
          <a:bodyPr/>
          <a:lstStyle/>
          <a:p>
            <a:fld id="{79893D70-2778-413D-8996-55DC76D621D6}" type="slidenum">
              <a:rPr lang="es-CO" smtClean="0"/>
              <a:t>‹Nº›</a:t>
            </a:fld>
            <a:endParaRPr lang="es-CO" dirty="0"/>
          </a:p>
        </p:txBody>
      </p:sp>
    </p:spTree>
    <p:extLst>
      <p:ext uri="{BB962C8B-B14F-4D97-AF65-F5344CB8AC3E}">
        <p14:creationId xmlns:p14="http://schemas.microsoft.com/office/powerpoint/2010/main" val="1331331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33F0AE-3AFD-79DA-1295-1F9EF5EDFE5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B7A7E7AE-0191-7C1B-F62E-7DFFD019859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FE82AFC5-5025-05CE-8E6C-DFD89DD26946}"/>
              </a:ext>
            </a:extLst>
          </p:cNvPr>
          <p:cNvSpPr>
            <a:spLocks noGrp="1"/>
          </p:cNvSpPr>
          <p:nvPr>
            <p:ph type="dt" sz="half" idx="10"/>
          </p:nvPr>
        </p:nvSpPr>
        <p:spPr/>
        <p:txBody>
          <a:bodyPr/>
          <a:lstStyle/>
          <a:p>
            <a:fld id="{5E443594-D62F-4D99-8F6C-4EF0363A64A7}" type="datetimeFigureOut">
              <a:rPr lang="es-CO" smtClean="0"/>
              <a:t>20/02/2025</a:t>
            </a:fld>
            <a:endParaRPr lang="es-CO" dirty="0"/>
          </a:p>
        </p:txBody>
      </p:sp>
      <p:sp>
        <p:nvSpPr>
          <p:cNvPr id="5" name="Marcador de pie de página 4">
            <a:extLst>
              <a:ext uri="{FF2B5EF4-FFF2-40B4-BE49-F238E27FC236}">
                <a16:creationId xmlns:a16="http://schemas.microsoft.com/office/drawing/2014/main" id="{8226D1DA-0521-82DA-8993-EDE8C217C620}"/>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68657DD6-B2A3-056D-5B6A-200FE0399858}"/>
              </a:ext>
            </a:extLst>
          </p:cNvPr>
          <p:cNvSpPr>
            <a:spLocks noGrp="1"/>
          </p:cNvSpPr>
          <p:nvPr>
            <p:ph type="sldNum" sz="quarter" idx="12"/>
          </p:nvPr>
        </p:nvSpPr>
        <p:spPr/>
        <p:txBody>
          <a:bodyPr/>
          <a:lstStyle/>
          <a:p>
            <a:fld id="{79893D70-2778-413D-8996-55DC76D621D6}" type="slidenum">
              <a:rPr lang="es-CO" smtClean="0"/>
              <a:t>‹Nº›</a:t>
            </a:fld>
            <a:endParaRPr lang="es-CO" dirty="0"/>
          </a:p>
        </p:txBody>
      </p:sp>
    </p:spTree>
    <p:extLst>
      <p:ext uri="{BB962C8B-B14F-4D97-AF65-F5344CB8AC3E}">
        <p14:creationId xmlns:p14="http://schemas.microsoft.com/office/powerpoint/2010/main" val="1652377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C3CA298-E7B5-FE51-7C34-A0B27BD1520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797B25FE-07D8-42D4-65E8-7BB54D6836A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10DEAC7-28B2-F3EF-EBBB-9654D3E7FBBF}"/>
              </a:ext>
            </a:extLst>
          </p:cNvPr>
          <p:cNvSpPr>
            <a:spLocks noGrp="1"/>
          </p:cNvSpPr>
          <p:nvPr>
            <p:ph type="dt" sz="half" idx="10"/>
          </p:nvPr>
        </p:nvSpPr>
        <p:spPr/>
        <p:txBody>
          <a:bodyPr/>
          <a:lstStyle/>
          <a:p>
            <a:fld id="{5E443594-D62F-4D99-8F6C-4EF0363A64A7}" type="datetimeFigureOut">
              <a:rPr lang="es-CO" smtClean="0"/>
              <a:t>20/02/2025</a:t>
            </a:fld>
            <a:endParaRPr lang="es-CO" dirty="0"/>
          </a:p>
        </p:txBody>
      </p:sp>
      <p:sp>
        <p:nvSpPr>
          <p:cNvPr id="5" name="Marcador de pie de página 4">
            <a:extLst>
              <a:ext uri="{FF2B5EF4-FFF2-40B4-BE49-F238E27FC236}">
                <a16:creationId xmlns:a16="http://schemas.microsoft.com/office/drawing/2014/main" id="{0B1BB293-D0B3-9135-F7FD-BC67E8582687}"/>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0E3F0639-1D6B-7E78-5BA9-C5B4AB8BB900}"/>
              </a:ext>
            </a:extLst>
          </p:cNvPr>
          <p:cNvSpPr>
            <a:spLocks noGrp="1"/>
          </p:cNvSpPr>
          <p:nvPr>
            <p:ph type="sldNum" sz="quarter" idx="12"/>
          </p:nvPr>
        </p:nvSpPr>
        <p:spPr/>
        <p:txBody>
          <a:bodyPr/>
          <a:lstStyle/>
          <a:p>
            <a:fld id="{79893D70-2778-413D-8996-55DC76D621D6}" type="slidenum">
              <a:rPr lang="es-CO" smtClean="0"/>
              <a:t>‹Nº›</a:t>
            </a:fld>
            <a:endParaRPr lang="es-CO" dirty="0"/>
          </a:p>
        </p:txBody>
      </p:sp>
    </p:spTree>
    <p:extLst>
      <p:ext uri="{BB962C8B-B14F-4D97-AF65-F5344CB8AC3E}">
        <p14:creationId xmlns:p14="http://schemas.microsoft.com/office/powerpoint/2010/main" val="818247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p:cNvSpPr>
            <a:spLocks noGrp="1"/>
          </p:cNvSpPr>
          <p:nvPr>
            <p:ph type="dt" sz="half" idx="10"/>
          </p:nvPr>
        </p:nvSpPr>
        <p:spPr/>
        <p:txBody>
          <a:bodyPr/>
          <a:lstStyle/>
          <a:p>
            <a:fld id="{B044EBE0-5551-4A56-9D74-29079AC3EC62}" type="datetimeFigureOut">
              <a:rPr lang="en-US" smtClean="0">
                <a:solidFill>
                  <a:prstClr val="black">
                    <a:tint val="75000"/>
                  </a:prstClr>
                </a:solidFill>
              </a:rPr>
              <a:pPr/>
              <a:t>2/20/2025</a:t>
            </a:fld>
            <a:endParaRPr lang="en-U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n-U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C50CEB2-3272-4851-B6EB-98C4EA5FCF46}"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3272204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B044EBE0-5551-4A56-9D74-29079AC3EC62}" type="datetimeFigureOut">
              <a:rPr lang="en-US" smtClean="0">
                <a:solidFill>
                  <a:prstClr val="black">
                    <a:tint val="75000"/>
                  </a:prstClr>
                </a:solidFill>
              </a:rPr>
              <a:pPr/>
              <a:t>2/20/2025</a:t>
            </a:fld>
            <a:endParaRPr lang="en-U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n-U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C50CEB2-3272-4851-B6EB-98C4EA5FCF46}"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956058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B044EBE0-5551-4A56-9D74-29079AC3EC62}" type="datetimeFigureOut">
              <a:rPr lang="en-US" smtClean="0">
                <a:solidFill>
                  <a:prstClr val="black">
                    <a:tint val="75000"/>
                  </a:prstClr>
                </a:solidFill>
              </a:rPr>
              <a:pPr/>
              <a:t>2/20/2025</a:t>
            </a:fld>
            <a:endParaRPr lang="en-U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n-U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C50CEB2-3272-4851-B6EB-98C4EA5FCF46}"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903514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B044EBE0-5551-4A56-9D74-29079AC3EC62}" type="datetimeFigureOut">
              <a:rPr lang="en-US" smtClean="0">
                <a:solidFill>
                  <a:prstClr val="black">
                    <a:tint val="75000"/>
                  </a:prstClr>
                </a:solidFill>
              </a:rPr>
              <a:pPr/>
              <a:t>2/20/2025</a:t>
            </a:fld>
            <a:endParaRPr lang="en-US"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n-US"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C50CEB2-3272-4851-B6EB-98C4EA5FCF46}"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115977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B044EBE0-5551-4A56-9D74-29079AC3EC62}" type="datetimeFigureOut">
              <a:rPr lang="en-US" smtClean="0">
                <a:solidFill>
                  <a:prstClr val="black">
                    <a:tint val="75000"/>
                  </a:prstClr>
                </a:solidFill>
              </a:rPr>
              <a:pPr/>
              <a:t>2/20/2025</a:t>
            </a:fld>
            <a:endParaRPr lang="en-US" dirty="0">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n-US" dirty="0">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0C50CEB2-3272-4851-B6EB-98C4EA5FCF46}"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2949594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B044EBE0-5551-4A56-9D74-29079AC3EC62}" type="datetimeFigureOut">
              <a:rPr lang="en-US" smtClean="0">
                <a:solidFill>
                  <a:prstClr val="black">
                    <a:tint val="75000"/>
                  </a:prstClr>
                </a:solidFill>
              </a:rPr>
              <a:pPr/>
              <a:t>2/20/2025</a:t>
            </a:fld>
            <a:endParaRPr lang="en-US" dirty="0">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n-US"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0C50CEB2-3272-4851-B6EB-98C4EA5FCF46}"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3680901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044EBE0-5551-4A56-9D74-29079AC3EC62}" type="datetimeFigureOut">
              <a:rPr lang="en-US" smtClean="0">
                <a:solidFill>
                  <a:prstClr val="black">
                    <a:tint val="75000"/>
                  </a:prstClr>
                </a:solidFill>
              </a:rPr>
              <a:pPr/>
              <a:t>2/20/2025</a:t>
            </a:fld>
            <a:endParaRPr lang="en-US" dirty="0">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n-US" dirty="0">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0C50CEB2-3272-4851-B6EB-98C4EA5FCF46}"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3193966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044EBE0-5551-4A56-9D74-29079AC3EC62}" type="datetimeFigureOut">
              <a:rPr lang="en-US" smtClean="0">
                <a:solidFill>
                  <a:prstClr val="black">
                    <a:tint val="75000"/>
                  </a:prstClr>
                </a:solidFill>
              </a:rPr>
              <a:pPr/>
              <a:t>2/20/2025</a:t>
            </a:fld>
            <a:endParaRPr lang="en-US"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n-US"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C50CEB2-3272-4851-B6EB-98C4EA5FCF46}"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488756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FF1984-F196-E0EA-3813-80B202F317E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CDD3818-0969-2C3F-ED86-CDE19B3A00A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2DF994B-DD7D-8194-F195-9F7C1C56989D}"/>
              </a:ext>
            </a:extLst>
          </p:cNvPr>
          <p:cNvSpPr>
            <a:spLocks noGrp="1"/>
          </p:cNvSpPr>
          <p:nvPr>
            <p:ph type="dt" sz="half" idx="10"/>
          </p:nvPr>
        </p:nvSpPr>
        <p:spPr/>
        <p:txBody>
          <a:bodyPr/>
          <a:lstStyle/>
          <a:p>
            <a:fld id="{5E443594-D62F-4D99-8F6C-4EF0363A64A7}" type="datetimeFigureOut">
              <a:rPr lang="es-CO" smtClean="0"/>
              <a:t>20/02/2025</a:t>
            </a:fld>
            <a:endParaRPr lang="es-CO" dirty="0"/>
          </a:p>
        </p:txBody>
      </p:sp>
      <p:sp>
        <p:nvSpPr>
          <p:cNvPr id="5" name="Marcador de pie de página 4">
            <a:extLst>
              <a:ext uri="{FF2B5EF4-FFF2-40B4-BE49-F238E27FC236}">
                <a16:creationId xmlns:a16="http://schemas.microsoft.com/office/drawing/2014/main" id="{0EF63389-5CDF-349C-54A2-21B2354200FA}"/>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52EC63A0-4BD2-B88B-8318-89C4B8D494DF}"/>
              </a:ext>
            </a:extLst>
          </p:cNvPr>
          <p:cNvSpPr>
            <a:spLocks noGrp="1"/>
          </p:cNvSpPr>
          <p:nvPr>
            <p:ph type="sldNum" sz="quarter" idx="12"/>
          </p:nvPr>
        </p:nvSpPr>
        <p:spPr/>
        <p:txBody>
          <a:bodyPr/>
          <a:lstStyle/>
          <a:p>
            <a:fld id="{79893D70-2778-413D-8996-55DC76D621D6}" type="slidenum">
              <a:rPr lang="es-CO" smtClean="0"/>
              <a:t>‹Nº›</a:t>
            </a:fld>
            <a:endParaRPr lang="es-CO" dirty="0"/>
          </a:p>
        </p:txBody>
      </p:sp>
    </p:spTree>
    <p:extLst>
      <p:ext uri="{BB962C8B-B14F-4D97-AF65-F5344CB8AC3E}">
        <p14:creationId xmlns:p14="http://schemas.microsoft.com/office/powerpoint/2010/main" val="27906067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044EBE0-5551-4A56-9D74-29079AC3EC62}" type="datetimeFigureOut">
              <a:rPr lang="en-US" smtClean="0">
                <a:solidFill>
                  <a:prstClr val="black">
                    <a:tint val="75000"/>
                  </a:prstClr>
                </a:solidFill>
              </a:rPr>
              <a:pPr/>
              <a:t>2/20/2025</a:t>
            </a:fld>
            <a:endParaRPr lang="en-US"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n-US"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C50CEB2-3272-4851-B6EB-98C4EA5FCF46}"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3334301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B044EBE0-5551-4A56-9D74-29079AC3EC62}" type="datetimeFigureOut">
              <a:rPr lang="en-US" smtClean="0">
                <a:solidFill>
                  <a:prstClr val="black">
                    <a:tint val="75000"/>
                  </a:prstClr>
                </a:solidFill>
              </a:rPr>
              <a:pPr/>
              <a:t>2/20/2025</a:t>
            </a:fld>
            <a:endParaRPr lang="en-U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n-U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C50CEB2-3272-4851-B6EB-98C4EA5FCF46}"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85539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B044EBE0-5551-4A56-9D74-29079AC3EC62}" type="datetimeFigureOut">
              <a:rPr lang="en-US" smtClean="0">
                <a:solidFill>
                  <a:prstClr val="black">
                    <a:tint val="75000"/>
                  </a:prstClr>
                </a:solidFill>
              </a:rPr>
              <a:pPr/>
              <a:t>2/20/2025</a:t>
            </a:fld>
            <a:endParaRPr lang="en-U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n-U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C50CEB2-3272-4851-B6EB-98C4EA5FCF46}"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956595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BE79C2-3369-EC24-2775-2961C10A041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8F6422B5-A79A-FB52-31EE-12D714291B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C07D0AD-8CAA-CEDD-68B4-93AA08EBDC1A}"/>
              </a:ext>
            </a:extLst>
          </p:cNvPr>
          <p:cNvSpPr>
            <a:spLocks noGrp="1"/>
          </p:cNvSpPr>
          <p:nvPr>
            <p:ph type="dt" sz="half" idx="10"/>
          </p:nvPr>
        </p:nvSpPr>
        <p:spPr/>
        <p:txBody>
          <a:bodyPr/>
          <a:lstStyle/>
          <a:p>
            <a:fld id="{5E443594-D62F-4D99-8F6C-4EF0363A64A7}" type="datetimeFigureOut">
              <a:rPr lang="es-CO" smtClean="0"/>
              <a:t>20/02/2025</a:t>
            </a:fld>
            <a:endParaRPr lang="es-CO" dirty="0"/>
          </a:p>
        </p:txBody>
      </p:sp>
      <p:sp>
        <p:nvSpPr>
          <p:cNvPr id="5" name="Marcador de pie de página 4">
            <a:extLst>
              <a:ext uri="{FF2B5EF4-FFF2-40B4-BE49-F238E27FC236}">
                <a16:creationId xmlns:a16="http://schemas.microsoft.com/office/drawing/2014/main" id="{45A814DB-BF9A-0BB3-7CB9-721D6CC06880}"/>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A8CDEEF1-F0A9-4840-5982-84236EC655E8}"/>
              </a:ext>
            </a:extLst>
          </p:cNvPr>
          <p:cNvSpPr>
            <a:spLocks noGrp="1"/>
          </p:cNvSpPr>
          <p:nvPr>
            <p:ph type="sldNum" sz="quarter" idx="12"/>
          </p:nvPr>
        </p:nvSpPr>
        <p:spPr/>
        <p:txBody>
          <a:bodyPr/>
          <a:lstStyle/>
          <a:p>
            <a:fld id="{79893D70-2778-413D-8996-55DC76D621D6}" type="slidenum">
              <a:rPr lang="es-CO" smtClean="0"/>
              <a:t>‹Nº›</a:t>
            </a:fld>
            <a:endParaRPr lang="es-CO" dirty="0"/>
          </a:p>
        </p:txBody>
      </p:sp>
    </p:spTree>
    <p:extLst>
      <p:ext uri="{BB962C8B-B14F-4D97-AF65-F5344CB8AC3E}">
        <p14:creationId xmlns:p14="http://schemas.microsoft.com/office/powerpoint/2010/main" val="2369203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49EDDB-261A-604F-0D23-4777A8FBC13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A732B7A-5EF5-2ECB-855E-2B731CA1F2F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9D93EA31-D894-A7D9-6842-04C97016564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51F13E2E-5CB4-DA1D-CD4E-AF9FC6FFD840}"/>
              </a:ext>
            </a:extLst>
          </p:cNvPr>
          <p:cNvSpPr>
            <a:spLocks noGrp="1"/>
          </p:cNvSpPr>
          <p:nvPr>
            <p:ph type="dt" sz="half" idx="10"/>
          </p:nvPr>
        </p:nvSpPr>
        <p:spPr/>
        <p:txBody>
          <a:bodyPr/>
          <a:lstStyle/>
          <a:p>
            <a:fld id="{5E443594-D62F-4D99-8F6C-4EF0363A64A7}" type="datetimeFigureOut">
              <a:rPr lang="es-CO" smtClean="0"/>
              <a:t>20/02/2025</a:t>
            </a:fld>
            <a:endParaRPr lang="es-CO" dirty="0"/>
          </a:p>
        </p:txBody>
      </p:sp>
      <p:sp>
        <p:nvSpPr>
          <p:cNvPr id="6" name="Marcador de pie de página 5">
            <a:extLst>
              <a:ext uri="{FF2B5EF4-FFF2-40B4-BE49-F238E27FC236}">
                <a16:creationId xmlns:a16="http://schemas.microsoft.com/office/drawing/2014/main" id="{4FEF384C-5B21-918F-9CB4-4D6716972677}"/>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85142908-CCD4-433D-E765-7DCB73D67AFD}"/>
              </a:ext>
            </a:extLst>
          </p:cNvPr>
          <p:cNvSpPr>
            <a:spLocks noGrp="1"/>
          </p:cNvSpPr>
          <p:nvPr>
            <p:ph type="sldNum" sz="quarter" idx="12"/>
          </p:nvPr>
        </p:nvSpPr>
        <p:spPr/>
        <p:txBody>
          <a:bodyPr/>
          <a:lstStyle/>
          <a:p>
            <a:fld id="{79893D70-2778-413D-8996-55DC76D621D6}" type="slidenum">
              <a:rPr lang="es-CO" smtClean="0"/>
              <a:t>‹Nº›</a:t>
            </a:fld>
            <a:endParaRPr lang="es-CO" dirty="0"/>
          </a:p>
        </p:txBody>
      </p:sp>
    </p:spTree>
    <p:extLst>
      <p:ext uri="{BB962C8B-B14F-4D97-AF65-F5344CB8AC3E}">
        <p14:creationId xmlns:p14="http://schemas.microsoft.com/office/powerpoint/2010/main" val="3619048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74A4E1-121A-2B0E-3FA0-C941AD10D42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E5769B9-107C-40E3-4F84-CC1C64A136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C37E990-7962-3396-94B3-C5BDBD9B302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6E376A1D-511A-6EF6-A22B-7567F15244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A3E09E4-62A2-5BEF-185B-025B7407FF2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638A939A-5D05-4185-40D9-0944C2B7FC3C}"/>
              </a:ext>
            </a:extLst>
          </p:cNvPr>
          <p:cNvSpPr>
            <a:spLocks noGrp="1"/>
          </p:cNvSpPr>
          <p:nvPr>
            <p:ph type="dt" sz="half" idx="10"/>
          </p:nvPr>
        </p:nvSpPr>
        <p:spPr/>
        <p:txBody>
          <a:bodyPr/>
          <a:lstStyle/>
          <a:p>
            <a:fld id="{5E443594-D62F-4D99-8F6C-4EF0363A64A7}" type="datetimeFigureOut">
              <a:rPr lang="es-CO" smtClean="0"/>
              <a:t>20/02/2025</a:t>
            </a:fld>
            <a:endParaRPr lang="es-CO" dirty="0"/>
          </a:p>
        </p:txBody>
      </p:sp>
      <p:sp>
        <p:nvSpPr>
          <p:cNvPr id="8" name="Marcador de pie de página 7">
            <a:extLst>
              <a:ext uri="{FF2B5EF4-FFF2-40B4-BE49-F238E27FC236}">
                <a16:creationId xmlns:a16="http://schemas.microsoft.com/office/drawing/2014/main" id="{2ED010BD-B30C-0069-8184-09A47DA6D654}"/>
              </a:ext>
            </a:extLst>
          </p:cNvPr>
          <p:cNvSpPr>
            <a:spLocks noGrp="1"/>
          </p:cNvSpPr>
          <p:nvPr>
            <p:ph type="ftr" sz="quarter" idx="11"/>
          </p:nvPr>
        </p:nvSpPr>
        <p:spPr/>
        <p:txBody>
          <a:bodyPr/>
          <a:lstStyle/>
          <a:p>
            <a:endParaRPr lang="es-CO" dirty="0"/>
          </a:p>
        </p:txBody>
      </p:sp>
      <p:sp>
        <p:nvSpPr>
          <p:cNvPr id="9" name="Marcador de número de diapositiva 8">
            <a:extLst>
              <a:ext uri="{FF2B5EF4-FFF2-40B4-BE49-F238E27FC236}">
                <a16:creationId xmlns:a16="http://schemas.microsoft.com/office/drawing/2014/main" id="{69EDBEF7-65CA-E2C6-4A33-D3C34951E429}"/>
              </a:ext>
            </a:extLst>
          </p:cNvPr>
          <p:cNvSpPr>
            <a:spLocks noGrp="1"/>
          </p:cNvSpPr>
          <p:nvPr>
            <p:ph type="sldNum" sz="quarter" idx="12"/>
          </p:nvPr>
        </p:nvSpPr>
        <p:spPr/>
        <p:txBody>
          <a:bodyPr/>
          <a:lstStyle/>
          <a:p>
            <a:fld id="{79893D70-2778-413D-8996-55DC76D621D6}" type="slidenum">
              <a:rPr lang="es-CO" smtClean="0"/>
              <a:t>‹Nº›</a:t>
            </a:fld>
            <a:endParaRPr lang="es-CO" dirty="0"/>
          </a:p>
        </p:txBody>
      </p:sp>
    </p:spTree>
    <p:extLst>
      <p:ext uri="{BB962C8B-B14F-4D97-AF65-F5344CB8AC3E}">
        <p14:creationId xmlns:p14="http://schemas.microsoft.com/office/powerpoint/2010/main" val="3843183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DE5E59-A079-3ED0-905D-B6FECF85D1E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64183477-698E-9EF9-6FE1-01D933650956}"/>
              </a:ext>
            </a:extLst>
          </p:cNvPr>
          <p:cNvSpPr>
            <a:spLocks noGrp="1"/>
          </p:cNvSpPr>
          <p:nvPr>
            <p:ph type="dt" sz="half" idx="10"/>
          </p:nvPr>
        </p:nvSpPr>
        <p:spPr/>
        <p:txBody>
          <a:bodyPr/>
          <a:lstStyle/>
          <a:p>
            <a:fld id="{5E443594-D62F-4D99-8F6C-4EF0363A64A7}" type="datetimeFigureOut">
              <a:rPr lang="es-CO" smtClean="0"/>
              <a:t>20/02/2025</a:t>
            </a:fld>
            <a:endParaRPr lang="es-CO" dirty="0"/>
          </a:p>
        </p:txBody>
      </p:sp>
      <p:sp>
        <p:nvSpPr>
          <p:cNvPr id="4" name="Marcador de pie de página 3">
            <a:extLst>
              <a:ext uri="{FF2B5EF4-FFF2-40B4-BE49-F238E27FC236}">
                <a16:creationId xmlns:a16="http://schemas.microsoft.com/office/drawing/2014/main" id="{B5BD5990-1F01-C1E5-2C45-765627C37CFE}"/>
              </a:ext>
            </a:extLst>
          </p:cNvPr>
          <p:cNvSpPr>
            <a:spLocks noGrp="1"/>
          </p:cNvSpPr>
          <p:nvPr>
            <p:ph type="ftr" sz="quarter" idx="11"/>
          </p:nvPr>
        </p:nvSpPr>
        <p:spPr/>
        <p:txBody>
          <a:bodyPr/>
          <a:lstStyle/>
          <a:p>
            <a:endParaRPr lang="es-CO" dirty="0"/>
          </a:p>
        </p:txBody>
      </p:sp>
      <p:sp>
        <p:nvSpPr>
          <p:cNvPr id="5" name="Marcador de número de diapositiva 4">
            <a:extLst>
              <a:ext uri="{FF2B5EF4-FFF2-40B4-BE49-F238E27FC236}">
                <a16:creationId xmlns:a16="http://schemas.microsoft.com/office/drawing/2014/main" id="{853F2895-5BD9-7FC9-A49F-0DD1F6588929}"/>
              </a:ext>
            </a:extLst>
          </p:cNvPr>
          <p:cNvSpPr>
            <a:spLocks noGrp="1"/>
          </p:cNvSpPr>
          <p:nvPr>
            <p:ph type="sldNum" sz="quarter" idx="12"/>
          </p:nvPr>
        </p:nvSpPr>
        <p:spPr/>
        <p:txBody>
          <a:bodyPr/>
          <a:lstStyle/>
          <a:p>
            <a:fld id="{79893D70-2778-413D-8996-55DC76D621D6}" type="slidenum">
              <a:rPr lang="es-CO" smtClean="0"/>
              <a:t>‹Nº›</a:t>
            </a:fld>
            <a:endParaRPr lang="es-CO" dirty="0"/>
          </a:p>
        </p:txBody>
      </p:sp>
    </p:spTree>
    <p:extLst>
      <p:ext uri="{BB962C8B-B14F-4D97-AF65-F5344CB8AC3E}">
        <p14:creationId xmlns:p14="http://schemas.microsoft.com/office/powerpoint/2010/main" val="2745906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915698B-3200-D13F-205F-1A327CBBA9D8}"/>
              </a:ext>
            </a:extLst>
          </p:cNvPr>
          <p:cNvSpPr>
            <a:spLocks noGrp="1"/>
          </p:cNvSpPr>
          <p:nvPr>
            <p:ph type="dt" sz="half" idx="10"/>
          </p:nvPr>
        </p:nvSpPr>
        <p:spPr/>
        <p:txBody>
          <a:bodyPr/>
          <a:lstStyle/>
          <a:p>
            <a:fld id="{5E443594-D62F-4D99-8F6C-4EF0363A64A7}" type="datetimeFigureOut">
              <a:rPr lang="es-CO" smtClean="0"/>
              <a:t>20/02/2025</a:t>
            </a:fld>
            <a:endParaRPr lang="es-CO" dirty="0"/>
          </a:p>
        </p:txBody>
      </p:sp>
      <p:sp>
        <p:nvSpPr>
          <p:cNvPr id="3" name="Marcador de pie de página 2">
            <a:extLst>
              <a:ext uri="{FF2B5EF4-FFF2-40B4-BE49-F238E27FC236}">
                <a16:creationId xmlns:a16="http://schemas.microsoft.com/office/drawing/2014/main" id="{51CDD83A-83DF-4913-0AB4-9D73CB28D0C7}"/>
              </a:ext>
            </a:extLst>
          </p:cNvPr>
          <p:cNvSpPr>
            <a:spLocks noGrp="1"/>
          </p:cNvSpPr>
          <p:nvPr>
            <p:ph type="ftr" sz="quarter" idx="11"/>
          </p:nvPr>
        </p:nvSpPr>
        <p:spPr/>
        <p:txBody>
          <a:bodyPr/>
          <a:lstStyle/>
          <a:p>
            <a:endParaRPr lang="es-CO" dirty="0"/>
          </a:p>
        </p:txBody>
      </p:sp>
      <p:sp>
        <p:nvSpPr>
          <p:cNvPr id="4" name="Marcador de número de diapositiva 3">
            <a:extLst>
              <a:ext uri="{FF2B5EF4-FFF2-40B4-BE49-F238E27FC236}">
                <a16:creationId xmlns:a16="http://schemas.microsoft.com/office/drawing/2014/main" id="{5F30535F-2A36-E608-4F3F-7C082944FDDA}"/>
              </a:ext>
            </a:extLst>
          </p:cNvPr>
          <p:cNvSpPr>
            <a:spLocks noGrp="1"/>
          </p:cNvSpPr>
          <p:nvPr>
            <p:ph type="sldNum" sz="quarter" idx="12"/>
          </p:nvPr>
        </p:nvSpPr>
        <p:spPr/>
        <p:txBody>
          <a:bodyPr/>
          <a:lstStyle/>
          <a:p>
            <a:fld id="{79893D70-2778-413D-8996-55DC76D621D6}" type="slidenum">
              <a:rPr lang="es-CO" smtClean="0"/>
              <a:t>‹Nº›</a:t>
            </a:fld>
            <a:endParaRPr lang="es-CO" dirty="0"/>
          </a:p>
        </p:txBody>
      </p:sp>
    </p:spTree>
    <p:extLst>
      <p:ext uri="{BB962C8B-B14F-4D97-AF65-F5344CB8AC3E}">
        <p14:creationId xmlns:p14="http://schemas.microsoft.com/office/powerpoint/2010/main" val="4060270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41D77F-EDC0-D32E-7942-22C82DB227C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3DC746B-C863-9BD0-8877-266F4771D8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64A0B429-5043-CC0D-9F5C-A122228B2B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9E9ABC9-98BB-DBAF-1562-66BEED871E48}"/>
              </a:ext>
            </a:extLst>
          </p:cNvPr>
          <p:cNvSpPr>
            <a:spLocks noGrp="1"/>
          </p:cNvSpPr>
          <p:nvPr>
            <p:ph type="dt" sz="half" idx="10"/>
          </p:nvPr>
        </p:nvSpPr>
        <p:spPr/>
        <p:txBody>
          <a:bodyPr/>
          <a:lstStyle/>
          <a:p>
            <a:fld id="{5E443594-D62F-4D99-8F6C-4EF0363A64A7}" type="datetimeFigureOut">
              <a:rPr lang="es-CO" smtClean="0"/>
              <a:t>20/02/2025</a:t>
            </a:fld>
            <a:endParaRPr lang="es-CO" dirty="0"/>
          </a:p>
        </p:txBody>
      </p:sp>
      <p:sp>
        <p:nvSpPr>
          <p:cNvPr id="6" name="Marcador de pie de página 5">
            <a:extLst>
              <a:ext uri="{FF2B5EF4-FFF2-40B4-BE49-F238E27FC236}">
                <a16:creationId xmlns:a16="http://schemas.microsoft.com/office/drawing/2014/main" id="{5F2047D6-B171-B265-ECF5-DB8F6F46FEC0}"/>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F9F64278-D375-434B-7051-6961DC488A9B}"/>
              </a:ext>
            </a:extLst>
          </p:cNvPr>
          <p:cNvSpPr>
            <a:spLocks noGrp="1"/>
          </p:cNvSpPr>
          <p:nvPr>
            <p:ph type="sldNum" sz="quarter" idx="12"/>
          </p:nvPr>
        </p:nvSpPr>
        <p:spPr/>
        <p:txBody>
          <a:bodyPr/>
          <a:lstStyle/>
          <a:p>
            <a:fld id="{79893D70-2778-413D-8996-55DC76D621D6}" type="slidenum">
              <a:rPr lang="es-CO" smtClean="0"/>
              <a:t>‹Nº›</a:t>
            </a:fld>
            <a:endParaRPr lang="es-CO" dirty="0"/>
          </a:p>
        </p:txBody>
      </p:sp>
    </p:spTree>
    <p:extLst>
      <p:ext uri="{BB962C8B-B14F-4D97-AF65-F5344CB8AC3E}">
        <p14:creationId xmlns:p14="http://schemas.microsoft.com/office/powerpoint/2010/main" val="286122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B2FD66-F4F0-9CAF-750B-3A90B1B9FEF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15A6EAC7-A1C2-E46B-8FFC-6C9ED9FFBA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Marcador de texto 3">
            <a:extLst>
              <a:ext uri="{FF2B5EF4-FFF2-40B4-BE49-F238E27FC236}">
                <a16:creationId xmlns:a16="http://schemas.microsoft.com/office/drawing/2014/main" id="{9CDFF42E-C514-9C4F-45A2-7EE142E725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27F171E-2C9A-799D-3CC3-CCEEC18DA27E}"/>
              </a:ext>
            </a:extLst>
          </p:cNvPr>
          <p:cNvSpPr>
            <a:spLocks noGrp="1"/>
          </p:cNvSpPr>
          <p:nvPr>
            <p:ph type="dt" sz="half" idx="10"/>
          </p:nvPr>
        </p:nvSpPr>
        <p:spPr/>
        <p:txBody>
          <a:bodyPr/>
          <a:lstStyle/>
          <a:p>
            <a:fld id="{5E443594-D62F-4D99-8F6C-4EF0363A64A7}" type="datetimeFigureOut">
              <a:rPr lang="es-CO" smtClean="0"/>
              <a:t>20/02/2025</a:t>
            </a:fld>
            <a:endParaRPr lang="es-CO" dirty="0"/>
          </a:p>
        </p:txBody>
      </p:sp>
      <p:sp>
        <p:nvSpPr>
          <p:cNvPr id="6" name="Marcador de pie de página 5">
            <a:extLst>
              <a:ext uri="{FF2B5EF4-FFF2-40B4-BE49-F238E27FC236}">
                <a16:creationId xmlns:a16="http://schemas.microsoft.com/office/drawing/2014/main" id="{ADA9CEAF-7709-4BF5-9A84-4D6410FA92A3}"/>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760AF1AE-DD53-ADEC-6E8E-BD3BD68EC1B6}"/>
              </a:ext>
            </a:extLst>
          </p:cNvPr>
          <p:cNvSpPr>
            <a:spLocks noGrp="1"/>
          </p:cNvSpPr>
          <p:nvPr>
            <p:ph type="sldNum" sz="quarter" idx="12"/>
          </p:nvPr>
        </p:nvSpPr>
        <p:spPr/>
        <p:txBody>
          <a:bodyPr/>
          <a:lstStyle/>
          <a:p>
            <a:fld id="{79893D70-2778-413D-8996-55DC76D621D6}" type="slidenum">
              <a:rPr lang="es-CO" smtClean="0"/>
              <a:t>‹Nº›</a:t>
            </a:fld>
            <a:endParaRPr lang="es-CO" dirty="0"/>
          </a:p>
        </p:txBody>
      </p:sp>
    </p:spTree>
    <p:extLst>
      <p:ext uri="{BB962C8B-B14F-4D97-AF65-F5344CB8AC3E}">
        <p14:creationId xmlns:p14="http://schemas.microsoft.com/office/powerpoint/2010/main" val="945279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35FFFFB-8BD4-CE00-C454-78163415F5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5558A29-1E24-D6E8-FA19-081356A7B9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F6374F9-C00A-809C-545F-3015910058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443594-D62F-4D99-8F6C-4EF0363A64A7}" type="datetimeFigureOut">
              <a:rPr lang="es-CO" smtClean="0"/>
              <a:t>20/02/2025</a:t>
            </a:fld>
            <a:endParaRPr lang="es-CO" dirty="0"/>
          </a:p>
        </p:txBody>
      </p:sp>
      <p:sp>
        <p:nvSpPr>
          <p:cNvPr id="5" name="Marcador de pie de página 4">
            <a:extLst>
              <a:ext uri="{FF2B5EF4-FFF2-40B4-BE49-F238E27FC236}">
                <a16:creationId xmlns:a16="http://schemas.microsoft.com/office/drawing/2014/main" id="{908F2637-D35D-476E-782B-B65869F6C2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Marcador de número de diapositiva 5">
            <a:extLst>
              <a:ext uri="{FF2B5EF4-FFF2-40B4-BE49-F238E27FC236}">
                <a16:creationId xmlns:a16="http://schemas.microsoft.com/office/drawing/2014/main" id="{5ECCCB60-641F-9BDD-4AF7-D47FA7BA92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893D70-2778-413D-8996-55DC76D621D6}" type="slidenum">
              <a:rPr lang="es-CO" smtClean="0"/>
              <a:t>‹Nº›</a:t>
            </a:fld>
            <a:endParaRPr lang="es-CO" dirty="0"/>
          </a:p>
        </p:txBody>
      </p:sp>
    </p:spTree>
    <p:extLst>
      <p:ext uri="{BB962C8B-B14F-4D97-AF65-F5344CB8AC3E}">
        <p14:creationId xmlns:p14="http://schemas.microsoft.com/office/powerpoint/2010/main" val="3677508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B044EBE0-5551-4A56-9D74-29079AC3EC62}" type="datetimeFigureOut">
              <a:rPr lang="en-US" kern="1200" smtClean="0">
                <a:solidFill>
                  <a:prstClr val="black">
                    <a:tint val="75000"/>
                  </a:prstClr>
                </a:solidFill>
                <a:latin typeface="Calibri" panose="020F0502020204030204"/>
                <a:ea typeface="+mn-ea"/>
                <a:cs typeface="+mn-cs"/>
              </a:rPr>
              <a:pPr>
                <a:buClrTx/>
                <a:buFontTx/>
                <a:buNone/>
              </a:pPr>
              <a:t>2/20/2025</a:t>
            </a:fld>
            <a:endParaRPr lang="en-US" kern="1200" dirty="0">
              <a:solidFill>
                <a:prstClr val="black">
                  <a:tint val="75000"/>
                </a:prstClr>
              </a:solidFill>
              <a:latin typeface="Calibri" panose="020F0502020204030204"/>
              <a:ea typeface="+mn-ea"/>
              <a:cs typeface="+mn-cs"/>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en-US" kern="1200" dirty="0">
              <a:solidFill>
                <a:prstClr val="black">
                  <a:tint val="75000"/>
                </a:prstClr>
              </a:solidFill>
              <a:latin typeface="Calibri" panose="020F0502020204030204"/>
              <a:ea typeface="+mn-ea"/>
              <a:cs typeface="+mn-cs"/>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0C50CEB2-3272-4851-B6EB-98C4EA5FCF46}" type="slidenum">
              <a:rPr lang="en-US" kern="1200" smtClean="0">
                <a:solidFill>
                  <a:prstClr val="black">
                    <a:tint val="75000"/>
                  </a:prstClr>
                </a:solidFill>
                <a:latin typeface="Calibri" panose="020F0502020204030204"/>
                <a:ea typeface="+mn-ea"/>
                <a:cs typeface="+mn-cs"/>
              </a:rPr>
              <a:pPr>
                <a:buClrTx/>
                <a:buFontTx/>
                <a:buNone/>
              </a:pPr>
              <a:t>‹Nº›</a:t>
            </a:fld>
            <a:endParaRPr lang="en-US" kern="1200" dirty="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434538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Layout" Target="../slideLayouts/slideLayout1.xml"/><Relationship Id="rId5" Type="http://schemas.openxmlformats.org/officeDocument/2006/relationships/image" Target="../media/image18.sv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sv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3.svg"/><Relationship Id="rId2"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3.wdp"/><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6.emf"/></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7.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3.wdp"/><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8.emf"/></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9.emf"/></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0.emf"/></Relationships>
</file>

<file path=ppt/slides/_rels/slide2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3.wdp"/><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4.svg"/></Relationships>
</file>

<file path=ppt/slides/_rels/slide2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3.wdp"/><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E83E3789-CD90-0F38-ED25-6020804BC713}"/>
              </a:ext>
            </a:extLst>
          </p:cNvPr>
          <p:cNvSpPr/>
          <p:nvPr/>
        </p:nvSpPr>
        <p:spPr>
          <a:xfrm>
            <a:off x="0" y="0"/>
            <a:ext cx="12192000" cy="6858000"/>
          </a:xfrm>
          <a:prstGeom prst="rect">
            <a:avLst/>
          </a:prstGeom>
          <a:gradFill flip="none" rotWithShape="1">
            <a:gsLst>
              <a:gs pos="0">
                <a:schemeClr val="bg1">
                  <a:lumMod val="95000"/>
                </a:schemeClr>
              </a:gs>
              <a:gs pos="59000">
                <a:schemeClr val="bg1"/>
              </a:gs>
            </a:gsLst>
            <a:lin ang="2700000" scaled="1"/>
            <a:tileRect/>
          </a:gra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Imagen 16" descr="Imagen borrosa de un edificio&#10;&#10;Descripción generada automáticamente con confianza baja">
            <a:extLst>
              <a:ext uri="{FF2B5EF4-FFF2-40B4-BE49-F238E27FC236}">
                <a16:creationId xmlns:a16="http://schemas.microsoft.com/office/drawing/2014/main" id="{B7989225-F1E2-E542-6F7B-E0C88854F442}"/>
              </a:ext>
            </a:extLst>
          </p:cNvPr>
          <p:cNvPicPr>
            <a:picLocks noChangeAspect="1"/>
          </p:cNvPicPr>
          <p:nvPr/>
        </p:nvPicPr>
        <p:blipFill rotWithShape="1">
          <a:blip r:embed="rId2">
            <a:alphaModFix amt="2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7833" b="7833"/>
          <a:stretch/>
        </p:blipFill>
        <p:spPr>
          <a:xfrm>
            <a:off x="0" y="0"/>
            <a:ext cx="12192000" cy="6858000"/>
          </a:xfrm>
          <a:prstGeom prst="rect">
            <a:avLst/>
          </a:prstGeom>
        </p:spPr>
      </p:pic>
      <p:sp>
        <p:nvSpPr>
          <p:cNvPr id="18" name="Rectángulo 17">
            <a:extLst>
              <a:ext uri="{FF2B5EF4-FFF2-40B4-BE49-F238E27FC236}">
                <a16:creationId xmlns:a16="http://schemas.microsoft.com/office/drawing/2014/main" id="{C007145D-E7D0-14B5-F102-9A80BAAE8772}"/>
              </a:ext>
            </a:extLst>
          </p:cNvPr>
          <p:cNvSpPr/>
          <p:nvPr/>
        </p:nvSpPr>
        <p:spPr>
          <a:xfrm>
            <a:off x="0" y="0"/>
            <a:ext cx="12192000" cy="6858000"/>
          </a:xfrm>
          <a:prstGeom prst="rect">
            <a:avLst/>
          </a:prstGeom>
          <a:gradFill flip="none" rotWithShape="1">
            <a:gsLst>
              <a:gs pos="0">
                <a:schemeClr val="bg1">
                  <a:lumMod val="95000"/>
                  <a:alpha val="0"/>
                </a:schemeClr>
              </a:gs>
              <a:gs pos="65000">
                <a:schemeClr val="bg1"/>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9" name="Grupo 28">
            <a:extLst>
              <a:ext uri="{FF2B5EF4-FFF2-40B4-BE49-F238E27FC236}">
                <a16:creationId xmlns:a16="http://schemas.microsoft.com/office/drawing/2014/main" id="{F3630CEE-E2DE-8D15-35F3-558950230322}"/>
              </a:ext>
            </a:extLst>
          </p:cNvPr>
          <p:cNvGrpSpPr/>
          <p:nvPr/>
        </p:nvGrpSpPr>
        <p:grpSpPr>
          <a:xfrm>
            <a:off x="226178" y="5634011"/>
            <a:ext cx="11739645" cy="965809"/>
            <a:chOff x="278200" y="5634011"/>
            <a:chExt cx="11739645" cy="965809"/>
          </a:xfrm>
        </p:grpSpPr>
        <p:pic>
          <p:nvPicPr>
            <p:cNvPr id="26" name="Imagen 25">
              <a:extLst>
                <a:ext uri="{FF2B5EF4-FFF2-40B4-BE49-F238E27FC236}">
                  <a16:creationId xmlns:a16="http://schemas.microsoft.com/office/drawing/2014/main" id="{1781FE81-0E4E-862D-9536-0AC362F4F514}"/>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rot="16200000">
              <a:off x="11524299" y="6023512"/>
              <a:ext cx="883048" cy="104045"/>
            </a:xfrm>
            <a:prstGeom prst="rect">
              <a:avLst/>
            </a:prstGeom>
          </p:spPr>
        </p:pic>
        <p:pic>
          <p:nvPicPr>
            <p:cNvPr id="28" name="Imagen 27" descr="Forma&#10;&#10;Descripción generada automáticamente con confianza media">
              <a:extLst>
                <a:ext uri="{FF2B5EF4-FFF2-40B4-BE49-F238E27FC236}">
                  <a16:creationId xmlns:a16="http://schemas.microsoft.com/office/drawing/2014/main" id="{1AAE918C-CD19-84C7-D125-9CDF62CD31FD}"/>
                </a:ext>
              </a:extLst>
            </p:cNvPr>
            <p:cNvPicPr>
              <a:picLocks noChangeAspect="1"/>
            </p:cNvPicPr>
            <p:nvPr/>
          </p:nvPicPr>
          <p:blipFill>
            <a:blip r:embed="rId5">
              <a:alphaModFix amt="50000"/>
              <a:extLst>
                <a:ext uri="{28A0092B-C50C-407E-A947-70E740481C1C}">
                  <a14:useLocalDpi xmlns:a14="http://schemas.microsoft.com/office/drawing/2010/main" val="0"/>
                </a:ext>
              </a:extLst>
            </a:blip>
            <a:stretch>
              <a:fillRect/>
            </a:stretch>
          </p:blipFill>
          <p:spPr>
            <a:xfrm>
              <a:off x="278200" y="6434298"/>
              <a:ext cx="845345" cy="165522"/>
            </a:xfrm>
            <a:prstGeom prst="rect">
              <a:avLst/>
            </a:prstGeom>
          </p:spPr>
        </p:pic>
      </p:grpSp>
      <p:pic>
        <p:nvPicPr>
          <p:cNvPr id="21" name="Imagen 20" descr="Imagen que contiene Logotipo&#10;&#10;Descripción generada automáticamente">
            <a:extLst>
              <a:ext uri="{FF2B5EF4-FFF2-40B4-BE49-F238E27FC236}">
                <a16:creationId xmlns:a16="http://schemas.microsoft.com/office/drawing/2014/main" id="{F549A0B8-089B-2559-8B09-5731EB2E08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06508" y="3201085"/>
            <a:ext cx="3095031" cy="646331"/>
          </a:xfrm>
          <a:prstGeom prst="rect">
            <a:avLst/>
          </a:prstGeom>
        </p:spPr>
      </p:pic>
      <p:cxnSp>
        <p:nvCxnSpPr>
          <p:cNvPr id="3" name="Conector recto 2">
            <a:extLst>
              <a:ext uri="{FF2B5EF4-FFF2-40B4-BE49-F238E27FC236}">
                <a16:creationId xmlns:a16="http://schemas.microsoft.com/office/drawing/2014/main" id="{5449CEFE-B2FC-7CF5-8064-E57450D7E48B}"/>
              </a:ext>
            </a:extLst>
          </p:cNvPr>
          <p:cNvCxnSpPr>
            <a:cxnSpLocks/>
          </p:cNvCxnSpPr>
          <p:nvPr/>
        </p:nvCxnSpPr>
        <p:spPr>
          <a:xfrm>
            <a:off x="5849647" y="2551117"/>
            <a:ext cx="0" cy="194626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7" name="Grupo 26">
            <a:extLst>
              <a:ext uri="{FF2B5EF4-FFF2-40B4-BE49-F238E27FC236}">
                <a16:creationId xmlns:a16="http://schemas.microsoft.com/office/drawing/2014/main" id="{F8366D9B-14E7-3112-0052-C47D8F1BC7B0}"/>
              </a:ext>
            </a:extLst>
          </p:cNvPr>
          <p:cNvGrpSpPr/>
          <p:nvPr/>
        </p:nvGrpSpPr>
        <p:grpSpPr>
          <a:xfrm>
            <a:off x="5959375" y="2439338"/>
            <a:ext cx="5177962" cy="2169824"/>
            <a:chOff x="6180429" y="2110099"/>
            <a:chExt cx="4356257" cy="2169824"/>
          </a:xfrm>
        </p:grpSpPr>
        <p:sp>
          <p:nvSpPr>
            <p:cNvPr id="19" name="CuadroTexto 18">
              <a:extLst>
                <a:ext uri="{FF2B5EF4-FFF2-40B4-BE49-F238E27FC236}">
                  <a16:creationId xmlns:a16="http://schemas.microsoft.com/office/drawing/2014/main" id="{7232C199-2924-E15F-0DB3-5058F82FD679}"/>
                </a:ext>
              </a:extLst>
            </p:cNvPr>
            <p:cNvSpPr txBox="1"/>
            <p:nvPr/>
          </p:nvSpPr>
          <p:spPr>
            <a:xfrm>
              <a:off x="6180429" y="2110099"/>
              <a:ext cx="4356257" cy="2015936"/>
            </a:xfrm>
            <a:prstGeom prst="rect">
              <a:avLst/>
            </a:prstGeom>
            <a:noFill/>
          </p:spPr>
          <p:txBody>
            <a:bodyPr wrap="square" rtlCol="0">
              <a:spAutoFit/>
            </a:bodyPr>
            <a:lstStyle/>
            <a:p>
              <a:pPr marL="0" marR="0" lvl="0" indent="0" defTabSz="914400" rtl="0" eaLnBrk="1" fontAlgn="auto" latinLnBrk="0" hangingPunct="1">
                <a:lnSpc>
                  <a:spcPts val="5000"/>
                </a:lnSpc>
                <a:spcBef>
                  <a:spcPts val="0"/>
                </a:spcBef>
                <a:spcAft>
                  <a:spcPts val="0"/>
                </a:spcAft>
                <a:buClrTx/>
                <a:buSzTx/>
                <a:buFontTx/>
                <a:buNone/>
                <a:tabLst/>
                <a:defRPr/>
              </a:pPr>
              <a:r>
                <a:rPr lang="es-CO" sz="4400" b="1" dirty="0">
                  <a:solidFill>
                    <a:prstClr val="black">
                      <a:lumMod val="50000"/>
                      <a:lumOff val="50000"/>
                    </a:prstClr>
                  </a:solidFill>
                  <a:latin typeface="Poppins" panose="00000500000000000000" pitchFamily="2" charset="0"/>
                  <a:cs typeface="Poppins" panose="00000500000000000000" pitchFamily="2" charset="0"/>
                </a:rPr>
                <a:t>Plan Estratégico </a:t>
              </a:r>
            </a:p>
            <a:p>
              <a:pPr marL="0" marR="0" lvl="0" indent="0" defTabSz="914400" rtl="0" eaLnBrk="1" fontAlgn="auto" latinLnBrk="0" hangingPunct="1">
                <a:lnSpc>
                  <a:spcPts val="5000"/>
                </a:lnSpc>
                <a:spcBef>
                  <a:spcPts val="0"/>
                </a:spcBef>
                <a:spcAft>
                  <a:spcPts val="0"/>
                </a:spcAft>
                <a:buClrTx/>
                <a:buSzTx/>
                <a:buFontTx/>
                <a:buNone/>
                <a:tabLst/>
                <a:defRPr/>
              </a:pPr>
              <a:r>
                <a:rPr lang="es-CO" sz="4400" b="1" dirty="0">
                  <a:solidFill>
                    <a:srgbClr val="A1C90E"/>
                  </a:solidFill>
                  <a:latin typeface="Poppins" panose="00000500000000000000" pitchFamily="2" charset="0"/>
                  <a:cs typeface="Poppins" panose="00000500000000000000" pitchFamily="2" charset="0"/>
                </a:rPr>
                <a:t>EPS Comfenalco </a:t>
              </a:r>
              <a:r>
                <a:rPr kumimoji="0" lang="es-CO" sz="4400" b="1" i="0" u="none" strike="noStrike" kern="1200" cap="none" spc="0" normalizeH="0" baseline="0" noProof="0" dirty="0">
                  <a:ln>
                    <a:noFill/>
                  </a:ln>
                  <a:solidFill>
                    <a:srgbClr val="A1C90E"/>
                  </a:solidFill>
                  <a:effectLst/>
                  <a:uLnTx/>
                  <a:uFillTx/>
                  <a:latin typeface="Poppins" panose="00000500000000000000" pitchFamily="2" charset="0"/>
                  <a:ea typeface="+mn-ea"/>
                  <a:cs typeface="Poppins" panose="00000500000000000000" pitchFamily="2" charset="0"/>
                </a:rPr>
                <a:t>Valle 2025 -2026</a:t>
              </a:r>
            </a:p>
          </p:txBody>
        </p:sp>
        <p:sp>
          <p:nvSpPr>
            <p:cNvPr id="20" name="CuadroTexto 19">
              <a:extLst>
                <a:ext uri="{FF2B5EF4-FFF2-40B4-BE49-F238E27FC236}">
                  <a16:creationId xmlns:a16="http://schemas.microsoft.com/office/drawing/2014/main" id="{8E27EE07-F09A-F38B-A0D8-A5237A70F635}"/>
                </a:ext>
              </a:extLst>
            </p:cNvPr>
            <p:cNvSpPr txBox="1"/>
            <p:nvPr/>
          </p:nvSpPr>
          <p:spPr>
            <a:xfrm>
              <a:off x="6279138" y="3972146"/>
              <a:ext cx="338950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400" b="0" i="0" u="none" strike="noStrike" kern="1200" cap="none" spc="0" normalizeH="0" baseline="0" noProof="0" dirty="0">
                  <a:ln>
                    <a:noFill/>
                  </a:ln>
                  <a:solidFill>
                    <a:schemeClr val="tx1">
                      <a:lumMod val="50000"/>
                      <a:lumOff val="50000"/>
                    </a:schemeClr>
                  </a:solidFill>
                  <a:effectLst/>
                  <a:uLnTx/>
                  <a:uFillTx/>
                  <a:latin typeface="Poppins" panose="00000500000000000000" pitchFamily="2" charset="0"/>
                  <a:ea typeface="+mn-ea"/>
                  <a:cs typeface="Poppins" panose="00000500000000000000" pitchFamily="2" charset="0"/>
                </a:rPr>
                <a:t>Enero 2025</a:t>
              </a:r>
            </a:p>
          </p:txBody>
        </p:sp>
      </p:grpSp>
      <p:sp>
        <p:nvSpPr>
          <p:cNvPr id="34" name="Elipse 33">
            <a:extLst>
              <a:ext uri="{FF2B5EF4-FFF2-40B4-BE49-F238E27FC236}">
                <a16:creationId xmlns:a16="http://schemas.microsoft.com/office/drawing/2014/main" id="{A364FAD0-42A1-8BCF-E2E1-CC8AD52DE45E}"/>
              </a:ext>
            </a:extLst>
          </p:cNvPr>
          <p:cNvSpPr/>
          <p:nvPr/>
        </p:nvSpPr>
        <p:spPr>
          <a:xfrm>
            <a:off x="-2964816" y="5634010"/>
            <a:ext cx="8072678" cy="8072675"/>
          </a:xfrm>
          <a:prstGeom prst="ellipse">
            <a:avLst/>
          </a:prstGeom>
          <a:noFill/>
          <a:ln>
            <a:solidFill>
              <a:srgbClr val="A1C9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Elipse 35">
            <a:extLst>
              <a:ext uri="{FF2B5EF4-FFF2-40B4-BE49-F238E27FC236}">
                <a16:creationId xmlns:a16="http://schemas.microsoft.com/office/drawing/2014/main" id="{84E0BACC-1507-4E98-9BBB-2C09FFB2C1AB}"/>
              </a:ext>
            </a:extLst>
          </p:cNvPr>
          <p:cNvSpPr/>
          <p:nvPr/>
        </p:nvSpPr>
        <p:spPr>
          <a:xfrm>
            <a:off x="6968189" y="-7105251"/>
            <a:ext cx="8072678" cy="8072675"/>
          </a:xfrm>
          <a:prstGeom prst="ellipse">
            <a:avLst/>
          </a:prstGeom>
          <a:noFill/>
          <a:ln>
            <a:solidFill>
              <a:srgbClr val="A1C9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4998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780F1D1-6EC0-5D1C-32B8-7ADDAB07BA97}"/>
            </a:ext>
          </a:extLst>
        </p:cNvPr>
        <p:cNvGrpSpPr/>
        <p:nvPr/>
      </p:nvGrpSpPr>
      <p:grpSpPr>
        <a:xfrm>
          <a:off x="0" y="0"/>
          <a:ext cx="0" cy="0"/>
          <a:chOff x="0" y="0"/>
          <a:chExt cx="0" cy="0"/>
        </a:xfrm>
      </p:grpSpPr>
      <p:pic>
        <p:nvPicPr>
          <p:cNvPr id="57" name="Imagen 56" descr="Imagen que contiene Logotipo&#10;&#10;Descripción generada automáticamente">
            <a:extLst>
              <a:ext uri="{FF2B5EF4-FFF2-40B4-BE49-F238E27FC236}">
                <a16:creationId xmlns:a16="http://schemas.microsoft.com/office/drawing/2014/main" id="{73B2ACFE-1F7B-C5BD-B24F-7F78C19D0B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165" y="526168"/>
            <a:ext cx="2124629" cy="443684"/>
          </a:xfrm>
          <a:prstGeom prst="rect">
            <a:avLst/>
          </a:prstGeom>
        </p:spPr>
      </p:pic>
      <p:sp>
        <p:nvSpPr>
          <p:cNvPr id="6" name="Rectángulo: esquinas redondeadas 5">
            <a:extLst>
              <a:ext uri="{FF2B5EF4-FFF2-40B4-BE49-F238E27FC236}">
                <a16:creationId xmlns:a16="http://schemas.microsoft.com/office/drawing/2014/main" id="{C311E9B1-2A06-1CBF-5142-024FF69552D7}"/>
              </a:ext>
            </a:extLst>
          </p:cNvPr>
          <p:cNvSpPr/>
          <p:nvPr/>
        </p:nvSpPr>
        <p:spPr>
          <a:xfrm>
            <a:off x="293094" y="1939685"/>
            <a:ext cx="4641654" cy="3732790"/>
          </a:xfrm>
          <a:prstGeom prst="roundRect">
            <a:avLst>
              <a:gd name="adj" fmla="val 8165"/>
            </a:avLst>
          </a:prstGeom>
          <a:gradFill flip="none" rotWithShape="1">
            <a:gsLst>
              <a:gs pos="0">
                <a:schemeClr val="bg1">
                  <a:lumMod val="95000"/>
                </a:schemeClr>
              </a:gs>
              <a:gs pos="100000">
                <a:schemeClr val="bg1">
                  <a:shade val="100000"/>
                  <a:satMod val="115000"/>
                </a:schemeClr>
              </a:gs>
            </a:gsLst>
            <a:lin ang="2700000" scaled="1"/>
            <a:tileRect/>
          </a:gradFill>
          <a:ln>
            <a:solidFill>
              <a:schemeClr val="bg1">
                <a:lumMod val="95000"/>
              </a:schemeClr>
            </a:solidFill>
          </a:ln>
          <a:effectLst>
            <a:outerShdw blurRad="203200" dist="76200" dir="5400000" sx="97000" sy="97000" algn="t"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 name="CuadroTexto 2">
            <a:extLst>
              <a:ext uri="{FF2B5EF4-FFF2-40B4-BE49-F238E27FC236}">
                <a16:creationId xmlns:a16="http://schemas.microsoft.com/office/drawing/2014/main" id="{B34E53BE-27FF-D415-B213-92C347D53D50}"/>
              </a:ext>
            </a:extLst>
          </p:cNvPr>
          <p:cNvSpPr txBox="1"/>
          <p:nvPr/>
        </p:nvSpPr>
        <p:spPr>
          <a:xfrm>
            <a:off x="619664" y="3038750"/>
            <a:ext cx="4159590" cy="1292790"/>
          </a:xfrm>
          <a:prstGeom prst="rect">
            <a:avLst/>
          </a:prstGeom>
          <a:noFill/>
        </p:spPr>
        <p:txBody>
          <a:bodyPr wrap="square" rtlCol="0">
            <a:spAutoFit/>
          </a:bodyPr>
          <a:lstStyle/>
          <a:p>
            <a:pPr algn="just">
              <a:lnSpc>
                <a:spcPts val="1900"/>
              </a:lnSpc>
            </a:pPr>
            <a:r>
              <a:rPr lang="es-CO" sz="1200" b="0" i="0" noProof="0" dirty="0">
                <a:solidFill>
                  <a:schemeClr val="tx1">
                    <a:lumMod val="50000"/>
                    <a:lumOff val="50000"/>
                  </a:schemeClr>
                </a:solidFill>
                <a:effectLst/>
                <a:latin typeface="Poppins" panose="00000500000000000000" pitchFamily="2" charset="0"/>
                <a:cs typeface="Poppins" panose="00000500000000000000" pitchFamily="2" charset="0"/>
              </a:rPr>
              <a:t>Implica la identificación y entendimiento de los grupos que tienen un interés en las actividades y resultados de la organización. Esto </a:t>
            </a:r>
            <a:r>
              <a:rPr lang="es-CO" sz="1200" noProof="0" dirty="0">
                <a:solidFill>
                  <a:schemeClr val="tx1">
                    <a:lumMod val="50000"/>
                    <a:lumOff val="50000"/>
                  </a:schemeClr>
                </a:solidFill>
                <a:latin typeface="Poppins" panose="00000500000000000000" pitchFamily="2" charset="0"/>
                <a:cs typeface="Poppins" panose="00000500000000000000" pitchFamily="2" charset="0"/>
              </a:rPr>
              <a:t>a partir de al </a:t>
            </a:r>
            <a:r>
              <a:rPr lang="es-CO" sz="1200" b="0" i="0" noProof="0" dirty="0">
                <a:solidFill>
                  <a:schemeClr val="tx1">
                    <a:lumMod val="50000"/>
                    <a:lumOff val="50000"/>
                  </a:schemeClr>
                </a:solidFill>
                <a:effectLst/>
                <a:latin typeface="Poppins" panose="00000500000000000000" pitchFamily="2" charset="0"/>
                <a:cs typeface="Poppins" panose="00000500000000000000" pitchFamily="2" charset="0"/>
              </a:rPr>
              <a:t>Identificación y comprensión de sus necesidades y expectativas.</a:t>
            </a:r>
            <a:endParaRPr lang="es-CO" sz="1200" noProof="0" dirty="0">
              <a:solidFill>
                <a:schemeClr val="tx1">
                  <a:lumMod val="50000"/>
                  <a:lumOff val="50000"/>
                </a:schemeClr>
              </a:solidFill>
              <a:latin typeface="Poppins" panose="00000500000000000000" pitchFamily="2" charset="0"/>
              <a:cs typeface="Poppins" panose="00000500000000000000" pitchFamily="2" charset="0"/>
            </a:endParaRPr>
          </a:p>
        </p:txBody>
      </p:sp>
      <p:sp>
        <p:nvSpPr>
          <p:cNvPr id="9" name="CuadroTexto 8">
            <a:extLst>
              <a:ext uri="{FF2B5EF4-FFF2-40B4-BE49-F238E27FC236}">
                <a16:creationId xmlns:a16="http://schemas.microsoft.com/office/drawing/2014/main" id="{48CC648D-1D6F-13C6-E97C-76022446D751}"/>
              </a:ext>
            </a:extLst>
          </p:cNvPr>
          <p:cNvSpPr txBox="1"/>
          <p:nvPr/>
        </p:nvSpPr>
        <p:spPr>
          <a:xfrm>
            <a:off x="1675733" y="2323608"/>
            <a:ext cx="1944792" cy="646331"/>
          </a:xfrm>
          <a:prstGeom prst="rect">
            <a:avLst/>
          </a:prstGeom>
          <a:noFill/>
        </p:spPr>
        <p:txBody>
          <a:bodyPr wrap="square" rtlCol="0">
            <a:spAutoFit/>
          </a:bodyPr>
          <a:lstStyle/>
          <a:p>
            <a:r>
              <a:rPr lang="es-CO" b="1" noProof="0" dirty="0">
                <a:solidFill>
                  <a:schemeClr val="tx1">
                    <a:lumMod val="50000"/>
                    <a:lumOff val="50000"/>
                  </a:schemeClr>
                </a:solidFill>
                <a:latin typeface="Poppins" panose="00000500000000000000" pitchFamily="2" charset="0"/>
                <a:cs typeface="Poppins" panose="00000500000000000000" pitchFamily="2" charset="0"/>
              </a:rPr>
              <a:t>Análisis partes interesadas</a:t>
            </a:r>
            <a:endParaRPr lang="es-CO" b="1" noProof="0" dirty="0">
              <a:solidFill>
                <a:srgbClr val="A1C90E"/>
              </a:solidFill>
              <a:latin typeface="Poppins" panose="00000500000000000000" pitchFamily="2" charset="0"/>
              <a:cs typeface="Poppins" panose="00000500000000000000" pitchFamily="2" charset="0"/>
            </a:endParaRPr>
          </a:p>
        </p:txBody>
      </p:sp>
      <p:grpSp>
        <p:nvGrpSpPr>
          <p:cNvPr id="53" name="Grupo 52">
            <a:extLst>
              <a:ext uri="{FF2B5EF4-FFF2-40B4-BE49-F238E27FC236}">
                <a16:creationId xmlns:a16="http://schemas.microsoft.com/office/drawing/2014/main" id="{400A3960-AD69-9514-461A-8CC69547B3FF}"/>
              </a:ext>
            </a:extLst>
          </p:cNvPr>
          <p:cNvGrpSpPr/>
          <p:nvPr/>
        </p:nvGrpSpPr>
        <p:grpSpPr>
          <a:xfrm>
            <a:off x="741062" y="2258739"/>
            <a:ext cx="711200" cy="711200"/>
            <a:chOff x="2454551" y="1674815"/>
            <a:chExt cx="711200" cy="711200"/>
          </a:xfrm>
        </p:grpSpPr>
        <p:sp>
          <p:nvSpPr>
            <p:cNvPr id="10" name="Rectángulo: esquinas redondeadas 9">
              <a:extLst>
                <a:ext uri="{FF2B5EF4-FFF2-40B4-BE49-F238E27FC236}">
                  <a16:creationId xmlns:a16="http://schemas.microsoft.com/office/drawing/2014/main" id="{DD08B092-6B32-3B18-DFE1-8AE973F95A8F}"/>
                </a:ext>
              </a:extLst>
            </p:cNvPr>
            <p:cNvSpPr/>
            <p:nvPr/>
          </p:nvSpPr>
          <p:spPr>
            <a:xfrm>
              <a:off x="2454551" y="1674815"/>
              <a:ext cx="711200" cy="711200"/>
            </a:xfrm>
            <a:prstGeom prst="roundRect">
              <a:avLst/>
            </a:prstGeom>
            <a:solidFill>
              <a:srgbClr val="A1C9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pic>
          <p:nvPicPr>
            <p:cNvPr id="52" name="Gráfico 51" descr="Aguja con relleno sólido">
              <a:extLst>
                <a:ext uri="{FF2B5EF4-FFF2-40B4-BE49-F238E27FC236}">
                  <a16:creationId xmlns:a16="http://schemas.microsoft.com/office/drawing/2014/main" id="{1A4404E0-8077-6A0C-5FD5-7E66E137D94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68728" y="1794992"/>
              <a:ext cx="482846" cy="482846"/>
            </a:xfrm>
            <a:prstGeom prst="rect">
              <a:avLst/>
            </a:prstGeom>
          </p:spPr>
        </p:pic>
      </p:grpSp>
      <p:sp>
        <p:nvSpPr>
          <p:cNvPr id="5" name="CuadroTexto 4">
            <a:extLst>
              <a:ext uri="{FF2B5EF4-FFF2-40B4-BE49-F238E27FC236}">
                <a16:creationId xmlns:a16="http://schemas.microsoft.com/office/drawing/2014/main" id="{4DA9F6FF-CEEA-9F85-70E8-88300EA05D33}"/>
              </a:ext>
            </a:extLst>
          </p:cNvPr>
          <p:cNvSpPr txBox="1"/>
          <p:nvPr/>
        </p:nvSpPr>
        <p:spPr>
          <a:xfrm>
            <a:off x="599385" y="4371366"/>
            <a:ext cx="4179869" cy="1292790"/>
          </a:xfrm>
          <a:prstGeom prst="rect">
            <a:avLst/>
          </a:prstGeom>
          <a:noFill/>
        </p:spPr>
        <p:txBody>
          <a:bodyPr wrap="square" rtlCol="0">
            <a:spAutoFit/>
          </a:bodyPr>
          <a:lstStyle/>
          <a:p>
            <a:pPr algn="just">
              <a:lnSpc>
                <a:spcPts val="1900"/>
              </a:lnSpc>
            </a:pPr>
            <a:r>
              <a:rPr lang="es-CO" sz="1200" b="0" i="0" noProof="0" dirty="0">
                <a:solidFill>
                  <a:schemeClr val="tx1">
                    <a:lumMod val="50000"/>
                    <a:lumOff val="50000"/>
                  </a:schemeClr>
                </a:solidFill>
                <a:effectLst/>
                <a:latin typeface="Poppins" panose="00000500000000000000" pitchFamily="2" charset="0"/>
                <a:cs typeface="Poppins" panose="00000500000000000000" pitchFamily="2" charset="0"/>
              </a:rPr>
              <a:t>El análisis de partes interesadas arrojo como resultado, que la EPS Comfenalco Valle debe gestionar de cerca todos sus grupos de interés debido a su nivel de poder e influencia en la organización</a:t>
            </a:r>
            <a:endParaRPr lang="es-CO" sz="1200" noProof="0" dirty="0">
              <a:solidFill>
                <a:schemeClr val="tx1">
                  <a:lumMod val="50000"/>
                  <a:lumOff val="50000"/>
                </a:schemeClr>
              </a:solidFill>
              <a:latin typeface="Poppins" panose="00000500000000000000" pitchFamily="2" charset="0"/>
              <a:cs typeface="Poppins" panose="00000500000000000000" pitchFamily="2" charset="0"/>
            </a:endParaRPr>
          </a:p>
        </p:txBody>
      </p:sp>
      <p:grpSp>
        <p:nvGrpSpPr>
          <p:cNvPr id="74" name="Grupo 73">
            <a:extLst>
              <a:ext uri="{FF2B5EF4-FFF2-40B4-BE49-F238E27FC236}">
                <a16:creationId xmlns:a16="http://schemas.microsoft.com/office/drawing/2014/main" id="{E35F5303-BA45-E89E-AB08-C33A9F7F42D6}"/>
              </a:ext>
            </a:extLst>
          </p:cNvPr>
          <p:cNvGrpSpPr/>
          <p:nvPr/>
        </p:nvGrpSpPr>
        <p:grpSpPr>
          <a:xfrm>
            <a:off x="5274803" y="523833"/>
            <a:ext cx="6536372" cy="6048746"/>
            <a:chOff x="5274803" y="523833"/>
            <a:chExt cx="6536372" cy="6048746"/>
          </a:xfrm>
        </p:grpSpPr>
        <p:grpSp>
          <p:nvGrpSpPr>
            <p:cNvPr id="50" name="Group 23">
              <a:extLst>
                <a:ext uri="{FF2B5EF4-FFF2-40B4-BE49-F238E27FC236}">
                  <a16:creationId xmlns:a16="http://schemas.microsoft.com/office/drawing/2014/main" id="{39A0D74D-8587-DA0B-EB4B-6F15AF27DA2C}"/>
                </a:ext>
              </a:extLst>
            </p:cNvPr>
            <p:cNvGrpSpPr/>
            <p:nvPr/>
          </p:nvGrpSpPr>
          <p:grpSpPr>
            <a:xfrm>
              <a:off x="5274803" y="523833"/>
              <a:ext cx="6536372" cy="6048746"/>
              <a:chOff x="1981200" y="762000"/>
              <a:chExt cx="5838508" cy="5402944"/>
            </a:xfrm>
            <a:effectLst>
              <a:reflection blurRad="6350" stA="52000" endA="300" endPos="35000" dir="5400000" sy="-100000" algn="bl" rotWithShape="0"/>
            </a:effectLst>
          </p:grpSpPr>
          <p:sp>
            <p:nvSpPr>
              <p:cNvPr id="54" name="Freeform 16">
                <a:extLst>
                  <a:ext uri="{FF2B5EF4-FFF2-40B4-BE49-F238E27FC236}">
                    <a16:creationId xmlns:a16="http://schemas.microsoft.com/office/drawing/2014/main" id="{C43466E5-DBC9-2E96-4CA3-D9EBC2F35C17}"/>
                  </a:ext>
                </a:extLst>
              </p:cNvPr>
              <p:cNvSpPr>
                <a:spLocks/>
              </p:cNvSpPr>
              <p:nvPr/>
            </p:nvSpPr>
            <p:spPr bwMode="auto">
              <a:xfrm>
                <a:off x="2534220" y="2220403"/>
                <a:ext cx="1610118" cy="1238176"/>
              </a:xfrm>
              <a:custGeom>
                <a:avLst/>
                <a:gdLst/>
                <a:ahLst/>
                <a:cxnLst>
                  <a:cxn ang="0">
                    <a:pos x="139" y="107"/>
                  </a:cxn>
                  <a:cxn ang="0">
                    <a:pos x="60" y="0"/>
                  </a:cxn>
                  <a:cxn ang="0">
                    <a:pos x="0" y="51"/>
                  </a:cxn>
                  <a:cxn ang="0">
                    <a:pos x="139" y="107"/>
                  </a:cxn>
                </a:cxnLst>
                <a:rect l="0" t="0" r="r" b="b"/>
                <a:pathLst>
                  <a:path w="139" h="107">
                    <a:moveTo>
                      <a:pt x="139" y="107"/>
                    </a:moveTo>
                    <a:cubicBezTo>
                      <a:pt x="60" y="0"/>
                      <a:pt x="60" y="0"/>
                      <a:pt x="60" y="0"/>
                    </a:cubicBezTo>
                    <a:cubicBezTo>
                      <a:pt x="60" y="0"/>
                      <a:pt x="23" y="22"/>
                      <a:pt x="0" y="51"/>
                    </a:cubicBezTo>
                    <a:lnTo>
                      <a:pt x="139" y="107"/>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chemeClr val="bg1"/>
                  </a:solidFill>
                  <a:effectLst/>
                  <a:uLnTx/>
                  <a:uFillTx/>
                  <a:latin typeface="Poppins" panose="00000500000000000000" pitchFamily="2" charset="0"/>
                  <a:cs typeface="Poppins" panose="00000500000000000000" pitchFamily="2" charset="0"/>
                </a:endParaRPr>
              </a:p>
            </p:txBody>
          </p:sp>
          <p:sp>
            <p:nvSpPr>
              <p:cNvPr id="55" name="Freeform 17">
                <a:extLst>
                  <a:ext uri="{FF2B5EF4-FFF2-40B4-BE49-F238E27FC236}">
                    <a16:creationId xmlns:a16="http://schemas.microsoft.com/office/drawing/2014/main" id="{22D68983-6919-6705-EF46-43698FCF4632}"/>
                  </a:ext>
                </a:extLst>
              </p:cNvPr>
              <p:cNvSpPr>
                <a:spLocks/>
              </p:cNvSpPr>
              <p:nvPr/>
            </p:nvSpPr>
            <p:spPr bwMode="auto">
              <a:xfrm>
                <a:off x="2108443" y="2832148"/>
                <a:ext cx="2011423" cy="797719"/>
              </a:xfrm>
              <a:custGeom>
                <a:avLst/>
                <a:gdLst/>
                <a:ahLst/>
                <a:cxnLst>
                  <a:cxn ang="0">
                    <a:pos x="174" y="57"/>
                  </a:cxn>
                  <a:cxn ang="0">
                    <a:pos x="28" y="0"/>
                  </a:cxn>
                  <a:cxn ang="0">
                    <a:pos x="0" y="69"/>
                  </a:cxn>
                  <a:cxn ang="0">
                    <a:pos x="174" y="57"/>
                  </a:cxn>
                </a:cxnLst>
                <a:rect l="0" t="0" r="r" b="b"/>
                <a:pathLst>
                  <a:path w="174" h="69">
                    <a:moveTo>
                      <a:pt x="174" y="57"/>
                    </a:moveTo>
                    <a:cubicBezTo>
                      <a:pt x="28" y="0"/>
                      <a:pt x="28" y="0"/>
                      <a:pt x="28" y="0"/>
                    </a:cubicBezTo>
                    <a:cubicBezTo>
                      <a:pt x="28" y="0"/>
                      <a:pt x="3" y="25"/>
                      <a:pt x="0" y="69"/>
                    </a:cubicBezTo>
                    <a:lnTo>
                      <a:pt x="174" y="57"/>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chemeClr val="bg1"/>
                  </a:solidFill>
                  <a:effectLst/>
                  <a:uLnTx/>
                  <a:uFillTx/>
                  <a:latin typeface="Poppins" panose="00000500000000000000" pitchFamily="2" charset="0"/>
                  <a:cs typeface="Poppins" panose="00000500000000000000" pitchFamily="2" charset="0"/>
                </a:endParaRPr>
              </a:p>
            </p:txBody>
          </p:sp>
          <p:sp>
            <p:nvSpPr>
              <p:cNvPr id="56" name="Freeform 18">
                <a:extLst>
                  <a:ext uri="{FF2B5EF4-FFF2-40B4-BE49-F238E27FC236}">
                    <a16:creationId xmlns:a16="http://schemas.microsoft.com/office/drawing/2014/main" id="{083DC2DF-4B41-39EA-3F70-DA1B74E62949}"/>
                  </a:ext>
                </a:extLst>
              </p:cNvPr>
              <p:cNvSpPr>
                <a:spLocks/>
              </p:cNvSpPr>
              <p:nvPr/>
            </p:nvSpPr>
            <p:spPr bwMode="auto">
              <a:xfrm>
                <a:off x="1981200" y="3551563"/>
                <a:ext cx="1986952" cy="1086462"/>
              </a:xfrm>
              <a:custGeom>
                <a:avLst/>
                <a:gdLst/>
                <a:ahLst/>
                <a:cxnLst>
                  <a:cxn ang="0">
                    <a:pos x="172" y="0"/>
                  </a:cxn>
                  <a:cxn ang="0">
                    <a:pos x="0" y="13"/>
                  </a:cxn>
                  <a:cxn ang="0">
                    <a:pos x="26" y="94"/>
                  </a:cxn>
                  <a:cxn ang="0">
                    <a:pos x="172" y="0"/>
                  </a:cxn>
                </a:cxnLst>
                <a:rect l="0" t="0" r="r" b="b"/>
                <a:pathLst>
                  <a:path w="172" h="94">
                    <a:moveTo>
                      <a:pt x="172" y="0"/>
                    </a:moveTo>
                    <a:cubicBezTo>
                      <a:pt x="0" y="13"/>
                      <a:pt x="0" y="13"/>
                      <a:pt x="0" y="13"/>
                    </a:cubicBezTo>
                    <a:cubicBezTo>
                      <a:pt x="0" y="13"/>
                      <a:pt x="1" y="64"/>
                      <a:pt x="26" y="94"/>
                    </a:cubicBezTo>
                    <a:lnTo>
                      <a:pt x="172" y="0"/>
                    </a:lnTo>
                    <a:close/>
                  </a:path>
                </a:pathLst>
              </a:custGeom>
              <a:solidFill>
                <a:srgbClr val="717E8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chemeClr val="bg1"/>
                  </a:solidFill>
                  <a:effectLst/>
                  <a:uLnTx/>
                  <a:uFillTx/>
                  <a:latin typeface="Poppins" panose="00000500000000000000" pitchFamily="2" charset="0"/>
                  <a:cs typeface="Poppins" panose="00000500000000000000" pitchFamily="2" charset="0"/>
                </a:endParaRPr>
              </a:p>
            </p:txBody>
          </p:sp>
          <p:sp>
            <p:nvSpPr>
              <p:cNvPr id="58" name="Freeform 19">
                <a:extLst>
                  <a:ext uri="{FF2B5EF4-FFF2-40B4-BE49-F238E27FC236}">
                    <a16:creationId xmlns:a16="http://schemas.microsoft.com/office/drawing/2014/main" id="{EF15CF3D-D8AC-F82A-AE0B-43B9B8A3DF5C}"/>
                  </a:ext>
                </a:extLst>
              </p:cNvPr>
              <p:cNvSpPr>
                <a:spLocks/>
              </p:cNvSpPr>
              <p:nvPr/>
            </p:nvSpPr>
            <p:spPr bwMode="auto">
              <a:xfrm>
                <a:off x="2225899" y="3517304"/>
                <a:ext cx="1859709" cy="1952696"/>
              </a:xfrm>
              <a:custGeom>
                <a:avLst/>
                <a:gdLst/>
                <a:ahLst/>
                <a:cxnLst>
                  <a:cxn ang="0">
                    <a:pos x="161" y="0"/>
                  </a:cxn>
                  <a:cxn ang="0">
                    <a:pos x="0" y="105"/>
                  </a:cxn>
                  <a:cxn ang="0">
                    <a:pos x="69" y="169"/>
                  </a:cxn>
                  <a:cxn ang="0">
                    <a:pos x="161" y="0"/>
                  </a:cxn>
                </a:cxnLst>
                <a:rect l="0" t="0" r="r" b="b"/>
                <a:pathLst>
                  <a:path w="161" h="169">
                    <a:moveTo>
                      <a:pt x="161" y="0"/>
                    </a:moveTo>
                    <a:cubicBezTo>
                      <a:pt x="0" y="105"/>
                      <a:pt x="0" y="105"/>
                      <a:pt x="0" y="105"/>
                    </a:cubicBezTo>
                    <a:cubicBezTo>
                      <a:pt x="0" y="105"/>
                      <a:pt x="30" y="150"/>
                      <a:pt x="69" y="169"/>
                    </a:cubicBezTo>
                    <a:lnTo>
                      <a:pt x="161" y="0"/>
                    </a:lnTo>
                    <a:close/>
                  </a:path>
                </a:pathLst>
              </a:custGeom>
              <a:solidFill>
                <a:srgbClr val="92D05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chemeClr val="bg1"/>
                  </a:solidFill>
                  <a:effectLst/>
                  <a:uLnTx/>
                  <a:uFillTx/>
                  <a:latin typeface="Poppins" panose="00000500000000000000" pitchFamily="2" charset="0"/>
                  <a:cs typeface="Poppins" panose="00000500000000000000" pitchFamily="2" charset="0"/>
                </a:endParaRPr>
              </a:p>
            </p:txBody>
          </p:sp>
          <p:sp>
            <p:nvSpPr>
              <p:cNvPr id="59" name="Freeform 20">
                <a:extLst>
                  <a:ext uri="{FF2B5EF4-FFF2-40B4-BE49-F238E27FC236}">
                    <a16:creationId xmlns:a16="http://schemas.microsoft.com/office/drawing/2014/main" id="{CB60A74F-318A-592C-CE2E-0ABC2AA8B9ED}"/>
                  </a:ext>
                </a:extLst>
              </p:cNvPr>
              <p:cNvSpPr>
                <a:spLocks/>
              </p:cNvSpPr>
              <p:nvPr/>
            </p:nvSpPr>
            <p:spPr bwMode="auto">
              <a:xfrm>
                <a:off x="3033405" y="3517304"/>
                <a:ext cx="1145189" cy="2378470"/>
              </a:xfrm>
              <a:custGeom>
                <a:avLst/>
                <a:gdLst/>
                <a:ahLst/>
                <a:cxnLst>
                  <a:cxn ang="0">
                    <a:pos x="96" y="0"/>
                  </a:cxn>
                  <a:cxn ang="0">
                    <a:pos x="0" y="176"/>
                  </a:cxn>
                  <a:cxn ang="0">
                    <a:pos x="99" y="206"/>
                  </a:cxn>
                  <a:cxn ang="0">
                    <a:pos x="96" y="0"/>
                  </a:cxn>
                </a:cxnLst>
                <a:rect l="0" t="0" r="r" b="b"/>
                <a:pathLst>
                  <a:path w="99" h="206">
                    <a:moveTo>
                      <a:pt x="96" y="0"/>
                    </a:moveTo>
                    <a:cubicBezTo>
                      <a:pt x="0" y="176"/>
                      <a:pt x="0" y="176"/>
                      <a:pt x="0" y="176"/>
                    </a:cubicBezTo>
                    <a:cubicBezTo>
                      <a:pt x="0" y="176"/>
                      <a:pt x="25" y="204"/>
                      <a:pt x="99" y="206"/>
                    </a:cubicBezTo>
                    <a:lnTo>
                      <a:pt x="96" y="0"/>
                    </a:lnTo>
                    <a:close/>
                  </a:path>
                </a:pathLst>
              </a:custGeom>
              <a:solidFill>
                <a:srgbClr val="A1C90E"/>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chemeClr val="bg1"/>
                  </a:solidFill>
                  <a:effectLst/>
                  <a:uLnTx/>
                  <a:uFillTx/>
                  <a:latin typeface="Poppins" panose="00000500000000000000" pitchFamily="2" charset="0"/>
                  <a:cs typeface="Poppins" panose="00000500000000000000" pitchFamily="2" charset="0"/>
                </a:endParaRPr>
              </a:p>
            </p:txBody>
          </p:sp>
          <p:sp>
            <p:nvSpPr>
              <p:cNvPr id="60" name="Freeform 21">
                <a:extLst>
                  <a:ext uri="{FF2B5EF4-FFF2-40B4-BE49-F238E27FC236}">
                    <a16:creationId xmlns:a16="http://schemas.microsoft.com/office/drawing/2014/main" id="{542D5A54-A01A-8C71-00C3-D9A8E428AC86}"/>
                  </a:ext>
                </a:extLst>
              </p:cNvPr>
              <p:cNvSpPr>
                <a:spLocks/>
              </p:cNvSpPr>
              <p:nvPr/>
            </p:nvSpPr>
            <p:spPr bwMode="auto">
              <a:xfrm>
                <a:off x="4188382" y="3375381"/>
                <a:ext cx="1629694" cy="2789563"/>
              </a:xfrm>
              <a:custGeom>
                <a:avLst/>
                <a:gdLst/>
                <a:ahLst/>
                <a:cxnLst>
                  <a:cxn ang="0">
                    <a:pos x="0" y="0"/>
                  </a:cxn>
                  <a:cxn ang="0">
                    <a:pos x="3" y="228"/>
                  </a:cxn>
                  <a:cxn ang="0">
                    <a:pos x="141" y="192"/>
                  </a:cxn>
                  <a:cxn ang="0">
                    <a:pos x="13" y="0"/>
                  </a:cxn>
                  <a:cxn ang="0">
                    <a:pos x="0" y="0"/>
                  </a:cxn>
                </a:cxnLst>
                <a:rect l="0" t="0" r="r" b="b"/>
                <a:pathLst>
                  <a:path w="141" h="241">
                    <a:moveTo>
                      <a:pt x="0" y="0"/>
                    </a:moveTo>
                    <a:cubicBezTo>
                      <a:pt x="3" y="228"/>
                      <a:pt x="3" y="228"/>
                      <a:pt x="3" y="228"/>
                    </a:cubicBezTo>
                    <a:cubicBezTo>
                      <a:pt x="3" y="228"/>
                      <a:pt x="62" y="241"/>
                      <a:pt x="141" y="192"/>
                    </a:cubicBezTo>
                    <a:cubicBezTo>
                      <a:pt x="13" y="0"/>
                      <a:pt x="13" y="0"/>
                      <a:pt x="13" y="0"/>
                    </a:cubicBezTo>
                    <a:lnTo>
                      <a:pt x="0" y="0"/>
                    </a:lnTo>
                    <a:close/>
                  </a:path>
                </a:pathLst>
              </a:custGeom>
              <a:solidFill>
                <a:srgbClr val="93B70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chemeClr val="bg1"/>
                  </a:solidFill>
                  <a:effectLst/>
                  <a:uLnTx/>
                  <a:uFillTx/>
                  <a:latin typeface="Poppins" panose="00000500000000000000" pitchFamily="2" charset="0"/>
                  <a:cs typeface="Poppins" panose="00000500000000000000" pitchFamily="2" charset="0"/>
                </a:endParaRPr>
              </a:p>
            </p:txBody>
          </p:sp>
          <p:sp>
            <p:nvSpPr>
              <p:cNvPr id="61" name="Freeform 22">
                <a:extLst>
                  <a:ext uri="{FF2B5EF4-FFF2-40B4-BE49-F238E27FC236}">
                    <a16:creationId xmlns:a16="http://schemas.microsoft.com/office/drawing/2014/main" id="{1820BB99-780A-65AF-6D64-095A749CFEC9}"/>
                  </a:ext>
                </a:extLst>
              </p:cNvPr>
              <p:cNvSpPr>
                <a:spLocks/>
              </p:cNvSpPr>
              <p:nvPr/>
            </p:nvSpPr>
            <p:spPr bwMode="auto">
              <a:xfrm>
                <a:off x="4340094" y="3076847"/>
                <a:ext cx="2818927" cy="2554653"/>
              </a:xfrm>
              <a:custGeom>
                <a:avLst/>
                <a:gdLst/>
                <a:ahLst/>
                <a:cxnLst>
                  <a:cxn ang="0">
                    <a:pos x="0" y="19"/>
                  </a:cxn>
                  <a:cxn ang="0">
                    <a:pos x="138" y="221"/>
                  </a:cxn>
                  <a:cxn ang="0">
                    <a:pos x="244" y="111"/>
                  </a:cxn>
                  <a:cxn ang="0">
                    <a:pos x="19" y="0"/>
                  </a:cxn>
                  <a:cxn ang="0">
                    <a:pos x="0" y="19"/>
                  </a:cxn>
                </a:cxnLst>
                <a:rect l="0" t="0" r="r" b="b"/>
                <a:pathLst>
                  <a:path w="244" h="221">
                    <a:moveTo>
                      <a:pt x="0" y="19"/>
                    </a:moveTo>
                    <a:cubicBezTo>
                      <a:pt x="138" y="221"/>
                      <a:pt x="138" y="221"/>
                      <a:pt x="138" y="221"/>
                    </a:cubicBezTo>
                    <a:cubicBezTo>
                      <a:pt x="138" y="221"/>
                      <a:pt x="202" y="194"/>
                      <a:pt x="244" y="111"/>
                    </a:cubicBezTo>
                    <a:cubicBezTo>
                      <a:pt x="19" y="0"/>
                      <a:pt x="19" y="0"/>
                      <a:pt x="19" y="0"/>
                    </a:cubicBezTo>
                    <a:lnTo>
                      <a:pt x="0" y="19"/>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chemeClr val="bg1"/>
                  </a:solidFill>
                  <a:effectLst/>
                  <a:uLnTx/>
                  <a:uFillTx/>
                  <a:latin typeface="Poppins" panose="00000500000000000000" pitchFamily="2" charset="0"/>
                  <a:cs typeface="Poppins" panose="00000500000000000000" pitchFamily="2" charset="0"/>
                </a:endParaRPr>
              </a:p>
            </p:txBody>
          </p:sp>
          <p:sp>
            <p:nvSpPr>
              <p:cNvPr id="62" name="Freeform 23">
                <a:extLst>
                  <a:ext uri="{FF2B5EF4-FFF2-40B4-BE49-F238E27FC236}">
                    <a16:creationId xmlns:a16="http://schemas.microsoft.com/office/drawing/2014/main" id="{E107463A-872A-C7E6-B03D-ADC297398856}"/>
                  </a:ext>
                </a:extLst>
              </p:cNvPr>
              <p:cNvSpPr>
                <a:spLocks/>
              </p:cNvSpPr>
              <p:nvPr/>
            </p:nvSpPr>
            <p:spPr bwMode="auto">
              <a:xfrm>
                <a:off x="4535852" y="2602133"/>
                <a:ext cx="3097885" cy="1747149"/>
              </a:xfrm>
              <a:custGeom>
                <a:avLst/>
                <a:gdLst/>
                <a:ahLst/>
                <a:cxnLst>
                  <a:cxn ang="0">
                    <a:pos x="11" y="15"/>
                  </a:cxn>
                  <a:cxn ang="0">
                    <a:pos x="0" y="36"/>
                  </a:cxn>
                  <a:cxn ang="0">
                    <a:pos x="238" y="151"/>
                  </a:cxn>
                  <a:cxn ang="0">
                    <a:pos x="265" y="0"/>
                  </a:cxn>
                  <a:cxn ang="0">
                    <a:pos x="11" y="15"/>
                  </a:cxn>
                </a:cxnLst>
                <a:rect l="0" t="0" r="r" b="b"/>
                <a:pathLst>
                  <a:path w="268" h="151">
                    <a:moveTo>
                      <a:pt x="11" y="15"/>
                    </a:moveTo>
                    <a:cubicBezTo>
                      <a:pt x="0" y="36"/>
                      <a:pt x="0" y="36"/>
                      <a:pt x="0" y="36"/>
                    </a:cubicBezTo>
                    <a:cubicBezTo>
                      <a:pt x="238" y="151"/>
                      <a:pt x="238" y="151"/>
                      <a:pt x="238" y="151"/>
                    </a:cubicBezTo>
                    <a:cubicBezTo>
                      <a:pt x="238" y="151"/>
                      <a:pt x="268" y="103"/>
                      <a:pt x="265" y="0"/>
                    </a:cubicBezTo>
                    <a:lnTo>
                      <a:pt x="11" y="15"/>
                    </a:lnTo>
                    <a:close/>
                  </a:path>
                </a:pathLst>
              </a:custGeom>
              <a:solidFill>
                <a:schemeClr val="accent6">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chemeClr val="bg1"/>
                  </a:solidFill>
                  <a:effectLst/>
                  <a:uLnTx/>
                  <a:uFillTx/>
                  <a:latin typeface="Poppins" panose="00000500000000000000" pitchFamily="2" charset="0"/>
                  <a:cs typeface="Poppins" panose="00000500000000000000" pitchFamily="2" charset="0"/>
                </a:endParaRPr>
              </a:p>
            </p:txBody>
          </p:sp>
          <p:sp>
            <p:nvSpPr>
              <p:cNvPr id="63" name="Freeform 24">
                <a:extLst>
                  <a:ext uri="{FF2B5EF4-FFF2-40B4-BE49-F238E27FC236}">
                    <a16:creationId xmlns:a16="http://schemas.microsoft.com/office/drawing/2014/main" id="{775458A3-F647-2B5E-39F4-F5AB676EAB73}"/>
                  </a:ext>
                </a:extLst>
              </p:cNvPr>
              <p:cNvSpPr>
                <a:spLocks/>
              </p:cNvSpPr>
              <p:nvPr/>
            </p:nvSpPr>
            <p:spPr bwMode="auto">
              <a:xfrm>
                <a:off x="4594580" y="762000"/>
                <a:ext cx="3225128" cy="1967376"/>
              </a:xfrm>
              <a:custGeom>
                <a:avLst/>
                <a:gdLst/>
                <a:ahLst/>
                <a:cxnLst>
                  <a:cxn ang="0">
                    <a:pos x="0" y="170"/>
                  </a:cxn>
                  <a:cxn ang="0">
                    <a:pos x="0" y="146"/>
                  </a:cxn>
                  <a:cxn ang="0">
                    <a:pos x="221" y="0"/>
                  </a:cxn>
                  <a:cxn ang="0">
                    <a:pos x="273" y="154"/>
                  </a:cxn>
                  <a:cxn ang="0">
                    <a:pos x="0" y="170"/>
                  </a:cxn>
                </a:cxnLst>
                <a:rect l="0" t="0" r="r" b="b"/>
                <a:pathLst>
                  <a:path w="279" h="170">
                    <a:moveTo>
                      <a:pt x="0" y="170"/>
                    </a:moveTo>
                    <a:cubicBezTo>
                      <a:pt x="0" y="146"/>
                      <a:pt x="0" y="146"/>
                      <a:pt x="0" y="146"/>
                    </a:cubicBezTo>
                    <a:cubicBezTo>
                      <a:pt x="221" y="0"/>
                      <a:pt x="221" y="0"/>
                      <a:pt x="221" y="0"/>
                    </a:cubicBezTo>
                    <a:cubicBezTo>
                      <a:pt x="221" y="0"/>
                      <a:pt x="279" y="69"/>
                      <a:pt x="273" y="154"/>
                    </a:cubicBezTo>
                    <a:lnTo>
                      <a:pt x="0" y="170"/>
                    </a:lnTo>
                    <a:close/>
                  </a:path>
                </a:pathLst>
              </a:custGeom>
              <a:solidFill>
                <a:srgbClr val="0F6B3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chemeClr val="bg1"/>
                  </a:solidFill>
                  <a:effectLst/>
                  <a:uLnTx/>
                  <a:uFillTx/>
                  <a:latin typeface="Poppins" panose="00000500000000000000" pitchFamily="2" charset="0"/>
                  <a:cs typeface="Poppins" panose="00000500000000000000" pitchFamily="2" charset="0"/>
                </a:endParaRPr>
              </a:p>
            </p:txBody>
          </p:sp>
        </p:grpSp>
        <p:sp>
          <p:nvSpPr>
            <p:cNvPr id="64" name="Rectangle 24">
              <a:extLst>
                <a:ext uri="{FF2B5EF4-FFF2-40B4-BE49-F238E27FC236}">
                  <a16:creationId xmlns:a16="http://schemas.microsoft.com/office/drawing/2014/main" id="{DDCC7483-E9B1-D393-F90D-38A56A205A48}"/>
                </a:ext>
              </a:extLst>
            </p:cNvPr>
            <p:cNvSpPr/>
            <p:nvPr/>
          </p:nvSpPr>
          <p:spPr>
            <a:xfrm>
              <a:off x="8929351" y="2908541"/>
              <a:ext cx="1752600" cy="338554"/>
            </a:xfrm>
            <a:prstGeom prst="rect">
              <a:avLst/>
            </a:prstGeom>
          </p:spPr>
          <p:txBody>
            <a:bodyPr wrap="square">
              <a:spAutoFit/>
            </a:bodyPr>
            <a:lstStyle/>
            <a:p>
              <a:pPr fontAlgn="base">
                <a:spcBef>
                  <a:spcPct val="0"/>
                </a:spcBef>
                <a:spcAft>
                  <a:spcPct val="0"/>
                </a:spcAft>
              </a:pPr>
              <a:r>
                <a:rPr lang="es-CO" sz="1600" b="1" noProof="0" dirty="0">
                  <a:solidFill>
                    <a:schemeClr val="bg1"/>
                  </a:solidFill>
                  <a:latin typeface="Poppins" panose="00000500000000000000" pitchFamily="2" charset="0"/>
                  <a:cs typeface="Poppins" panose="00000500000000000000" pitchFamily="2" charset="0"/>
                </a:rPr>
                <a:t>Proveedores</a:t>
              </a:r>
            </a:p>
          </p:txBody>
        </p:sp>
        <p:sp>
          <p:nvSpPr>
            <p:cNvPr id="65" name="Rectangle 25">
              <a:extLst>
                <a:ext uri="{FF2B5EF4-FFF2-40B4-BE49-F238E27FC236}">
                  <a16:creationId xmlns:a16="http://schemas.microsoft.com/office/drawing/2014/main" id="{77255FA0-A883-CD9A-5269-83288B96610C}"/>
                </a:ext>
              </a:extLst>
            </p:cNvPr>
            <p:cNvSpPr/>
            <p:nvPr/>
          </p:nvSpPr>
          <p:spPr>
            <a:xfrm rot="1637320">
              <a:off x="8531778" y="3877600"/>
              <a:ext cx="1752600" cy="584775"/>
            </a:xfrm>
            <a:prstGeom prst="rect">
              <a:avLst/>
            </a:prstGeom>
          </p:spPr>
          <p:txBody>
            <a:bodyPr wrap="square">
              <a:spAutoFit/>
            </a:bodyPr>
            <a:lstStyle/>
            <a:p>
              <a:pPr fontAlgn="base">
                <a:spcBef>
                  <a:spcPct val="0"/>
                </a:spcBef>
                <a:spcAft>
                  <a:spcPct val="0"/>
                </a:spcAft>
              </a:pPr>
              <a:r>
                <a:rPr lang="es-CO" sz="1600" b="1" noProof="0" dirty="0">
                  <a:solidFill>
                    <a:schemeClr val="bg1"/>
                  </a:solidFill>
                  <a:latin typeface="Poppins" panose="00000500000000000000" pitchFamily="2" charset="0"/>
                  <a:cs typeface="Poppins" panose="00000500000000000000" pitchFamily="2" charset="0"/>
                </a:rPr>
                <a:t>Aliados estratégicos</a:t>
              </a:r>
            </a:p>
          </p:txBody>
        </p:sp>
        <p:sp>
          <p:nvSpPr>
            <p:cNvPr id="66" name="Rectangle 26">
              <a:extLst>
                <a:ext uri="{FF2B5EF4-FFF2-40B4-BE49-F238E27FC236}">
                  <a16:creationId xmlns:a16="http://schemas.microsoft.com/office/drawing/2014/main" id="{C000AC6F-03B0-A4D9-164F-AC321BACEF98}"/>
                </a:ext>
              </a:extLst>
            </p:cNvPr>
            <p:cNvSpPr/>
            <p:nvPr/>
          </p:nvSpPr>
          <p:spPr>
            <a:xfrm rot="3521642">
              <a:off x="7589036" y="4960402"/>
              <a:ext cx="1752600" cy="338554"/>
            </a:xfrm>
            <a:prstGeom prst="rect">
              <a:avLst/>
            </a:prstGeom>
          </p:spPr>
          <p:txBody>
            <a:bodyPr wrap="square">
              <a:spAutoFit/>
            </a:bodyPr>
            <a:lstStyle/>
            <a:p>
              <a:pPr fontAlgn="base">
                <a:spcBef>
                  <a:spcPct val="0"/>
                </a:spcBef>
                <a:spcAft>
                  <a:spcPct val="0"/>
                </a:spcAft>
              </a:pPr>
              <a:r>
                <a:rPr lang="es-CO" sz="1600" b="1" noProof="0" dirty="0">
                  <a:solidFill>
                    <a:schemeClr val="bg1"/>
                  </a:solidFill>
                  <a:latin typeface="Poppins" panose="00000500000000000000" pitchFamily="2" charset="0"/>
                  <a:cs typeface="Poppins" panose="00000500000000000000" pitchFamily="2" charset="0"/>
                </a:rPr>
                <a:t>Usuarios</a:t>
              </a:r>
            </a:p>
          </p:txBody>
        </p:sp>
        <p:sp>
          <p:nvSpPr>
            <p:cNvPr id="67" name="Rectangle 27">
              <a:extLst>
                <a:ext uri="{FF2B5EF4-FFF2-40B4-BE49-F238E27FC236}">
                  <a16:creationId xmlns:a16="http://schemas.microsoft.com/office/drawing/2014/main" id="{FFC5C4A9-4D2E-E6FE-DBB9-5076EE629A1B}"/>
                </a:ext>
              </a:extLst>
            </p:cNvPr>
            <p:cNvSpPr/>
            <p:nvPr/>
          </p:nvSpPr>
          <p:spPr>
            <a:xfrm rot="17889753">
              <a:off x="6415795" y="5006280"/>
              <a:ext cx="1752600" cy="307777"/>
            </a:xfrm>
            <a:prstGeom prst="rect">
              <a:avLst/>
            </a:prstGeom>
          </p:spPr>
          <p:txBody>
            <a:bodyPr wrap="square">
              <a:spAutoFit/>
            </a:bodyPr>
            <a:lstStyle/>
            <a:p>
              <a:pPr fontAlgn="base">
                <a:spcBef>
                  <a:spcPct val="0"/>
                </a:spcBef>
                <a:spcAft>
                  <a:spcPct val="0"/>
                </a:spcAft>
              </a:pPr>
              <a:r>
                <a:rPr lang="es-CO" sz="1400" b="1" noProof="0" dirty="0">
                  <a:solidFill>
                    <a:schemeClr val="bg1"/>
                  </a:solidFill>
                  <a:latin typeface="Poppins" panose="00000500000000000000" pitchFamily="2" charset="0"/>
                  <a:cs typeface="Poppins" panose="00000500000000000000" pitchFamily="2" charset="0"/>
                </a:rPr>
                <a:t>Lideres</a:t>
              </a:r>
            </a:p>
          </p:txBody>
        </p:sp>
        <p:sp>
          <p:nvSpPr>
            <p:cNvPr id="68" name="Rectangle 28">
              <a:extLst>
                <a:ext uri="{FF2B5EF4-FFF2-40B4-BE49-F238E27FC236}">
                  <a16:creationId xmlns:a16="http://schemas.microsoft.com/office/drawing/2014/main" id="{854A16E3-7B03-6AC2-1CD8-F44F38ED5062}"/>
                </a:ext>
              </a:extLst>
            </p:cNvPr>
            <p:cNvSpPr/>
            <p:nvPr/>
          </p:nvSpPr>
          <p:spPr>
            <a:xfrm rot="19444310">
              <a:off x="5698962" y="4504499"/>
              <a:ext cx="1752600" cy="307777"/>
            </a:xfrm>
            <a:prstGeom prst="rect">
              <a:avLst/>
            </a:prstGeom>
          </p:spPr>
          <p:txBody>
            <a:bodyPr wrap="square">
              <a:spAutoFit/>
            </a:bodyPr>
            <a:lstStyle/>
            <a:p>
              <a:pPr fontAlgn="base">
                <a:spcBef>
                  <a:spcPct val="0"/>
                </a:spcBef>
                <a:spcAft>
                  <a:spcPct val="0"/>
                </a:spcAft>
              </a:pPr>
              <a:r>
                <a:rPr lang="es-CO" sz="1400" b="1" noProof="0" dirty="0">
                  <a:solidFill>
                    <a:schemeClr val="bg1"/>
                  </a:solidFill>
                  <a:latin typeface="Poppins" panose="00000500000000000000" pitchFamily="2" charset="0"/>
                  <a:cs typeface="Poppins" panose="00000500000000000000" pitchFamily="2" charset="0"/>
                </a:rPr>
                <a:t>Agremiaciones</a:t>
              </a:r>
            </a:p>
          </p:txBody>
        </p:sp>
        <p:sp>
          <p:nvSpPr>
            <p:cNvPr id="69" name="Rectangle 29">
              <a:extLst>
                <a:ext uri="{FF2B5EF4-FFF2-40B4-BE49-F238E27FC236}">
                  <a16:creationId xmlns:a16="http://schemas.microsoft.com/office/drawing/2014/main" id="{DD2EE400-EEF5-01A5-219D-79D97416124B}"/>
                </a:ext>
              </a:extLst>
            </p:cNvPr>
            <p:cNvSpPr/>
            <p:nvPr/>
          </p:nvSpPr>
          <p:spPr>
            <a:xfrm rot="21268895">
              <a:off x="5371680" y="3889637"/>
              <a:ext cx="1752600" cy="307777"/>
            </a:xfrm>
            <a:prstGeom prst="rect">
              <a:avLst/>
            </a:prstGeom>
          </p:spPr>
          <p:txBody>
            <a:bodyPr wrap="square">
              <a:spAutoFit/>
            </a:bodyPr>
            <a:lstStyle/>
            <a:p>
              <a:pPr fontAlgn="base">
                <a:spcBef>
                  <a:spcPct val="0"/>
                </a:spcBef>
                <a:spcAft>
                  <a:spcPct val="0"/>
                </a:spcAft>
              </a:pPr>
              <a:r>
                <a:rPr lang="es-CO" sz="1400" b="1" noProof="0" dirty="0">
                  <a:solidFill>
                    <a:schemeClr val="bg1"/>
                  </a:solidFill>
                  <a:latin typeface="Poppins" panose="00000500000000000000" pitchFamily="2" charset="0"/>
                  <a:cs typeface="Poppins" panose="00000500000000000000" pitchFamily="2" charset="0"/>
                </a:rPr>
                <a:t>Competencia</a:t>
              </a:r>
            </a:p>
          </p:txBody>
        </p:sp>
        <p:sp>
          <p:nvSpPr>
            <p:cNvPr id="70" name="Rectangle 30">
              <a:extLst>
                <a:ext uri="{FF2B5EF4-FFF2-40B4-BE49-F238E27FC236}">
                  <a16:creationId xmlns:a16="http://schemas.microsoft.com/office/drawing/2014/main" id="{88E080F8-BDCE-5461-5156-89A5385E5849}"/>
                </a:ext>
              </a:extLst>
            </p:cNvPr>
            <p:cNvSpPr/>
            <p:nvPr/>
          </p:nvSpPr>
          <p:spPr>
            <a:xfrm rot="1253196">
              <a:off x="5592153" y="3199321"/>
              <a:ext cx="1752600" cy="523220"/>
            </a:xfrm>
            <a:prstGeom prst="rect">
              <a:avLst/>
            </a:prstGeom>
          </p:spPr>
          <p:txBody>
            <a:bodyPr wrap="square">
              <a:spAutoFit/>
            </a:bodyPr>
            <a:lstStyle/>
            <a:p>
              <a:pPr fontAlgn="base">
                <a:spcBef>
                  <a:spcPct val="0"/>
                </a:spcBef>
                <a:spcAft>
                  <a:spcPct val="0"/>
                </a:spcAft>
              </a:pPr>
              <a:r>
                <a:rPr lang="es-CO" sz="1400" b="1" noProof="0" dirty="0">
                  <a:solidFill>
                    <a:schemeClr val="bg1"/>
                  </a:solidFill>
                  <a:latin typeface="Poppins" panose="00000500000000000000" pitchFamily="2" charset="0"/>
                  <a:cs typeface="Poppins" panose="00000500000000000000" pitchFamily="2" charset="0"/>
                </a:rPr>
                <a:t>Personal operativo</a:t>
              </a:r>
            </a:p>
          </p:txBody>
        </p:sp>
        <p:sp>
          <p:nvSpPr>
            <p:cNvPr id="71" name="Rectangle 31">
              <a:extLst>
                <a:ext uri="{FF2B5EF4-FFF2-40B4-BE49-F238E27FC236}">
                  <a16:creationId xmlns:a16="http://schemas.microsoft.com/office/drawing/2014/main" id="{3D0796C9-50DC-2A53-E377-F96B4BFBCD53}"/>
                </a:ext>
              </a:extLst>
            </p:cNvPr>
            <p:cNvSpPr/>
            <p:nvPr/>
          </p:nvSpPr>
          <p:spPr>
            <a:xfrm rot="2831573">
              <a:off x="6115001" y="2816231"/>
              <a:ext cx="1752600" cy="307777"/>
            </a:xfrm>
            <a:prstGeom prst="rect">
              <a:avLst/>
            </a:prstGeom>
          </p:spPr>
          <p:txBody>
            <a:bodyPr wrap="square">
              <a:spAutoFit/>
            </a:bodyPr>
            <a:lstStyle/>
            <a:p>
              <a:pPr fontAlgn="base">
                <a:spcBef>
                  <a:spcPct val="0"/>
                </a:spcBef>
                <a:spcAft>
                  <a:spcPct val="0"/>
                </a:spcAft>
              </a:pPr>
              <a:r>
                <a:rPr lang="es-CO" sz="1400" b="1" noProof="0" dirty="0">
                  <a:solidFill>
                    <a:schemeClr val="bg1"/>
                  </a:solidFill>
                  <a:latin typeface="Poppins" panose="00000500000000000000" pitchFamily="2" charset="0"/>
                  <a:cs typeface="Poppins" panose="00000500000000000000" pitchFamily="2" charset="0"/>
                </a:rPr>
                <a:t>Alta dirección</a:t>
              </a:r>
            </a:p>
          </p:txBody>
        </p:sp>
        <p:sp>
          <p:nvSpPr>
            <p:cNvPr id="73" name="Rectangle 33">
              <a:extLst>
                <a:ext uri="{FF2B5EF4-FFF2-40B4-BE49-F238E27FC236}">
                  <a16:creationId xmlns:a16="http://schemas.microsoft.com/office/drawing/2014/main" id="{AD0DF82E-689D-67B2-3CA6-A11E11EE82AA}"/>
                </a:ext>
              </a:extLst>
            </p:cNvPr>
            <p:cNvSpPr/>
            <p:nvPr/>
          </p:nvSpPr>
          <p:spPr>
            <a:xfrm rot="19945285">
              <a:off x="8834195" y="1635253"/>
              <a:ext cx="2246495" cy="584775"/>
            </a:xfrm>
            <a:prstGeom prst="rect">
              <a:avLst/>
            </a:prstGeom>
          </p:spPr>
          <p:txBody>
            <a:bodyPr wrap="square">
              <a:spAutoFit/>
            </a:bodyPr>
            <a:lstStyle/>
            <a:p>
              <a:pPr fontAlgn="base">
                <a:spcBef>
                  <a:spcPct val="0"/>
                </a:spcBef>
                <a:spcAft>
                  <a:spcPct val="0"/>
                </a:spcAft>
              </a:pPr>
              <a:r>
                <a:rPr lang="es-CO" sz="1600" b="1" noProof="0" dirty="0">
                  <a:solidFill>
                    <a:schemeClr val="bg1"/>
                  </a:solidFill>
                  <a:latin typeface="Poppins" panose="00000500000000000000" pitchFamily="2" charset="0"/>
                  <a:cs typeface="Poppins" panose="00000500000000000000" pitchFamily="2" charset="0"/>
                </a:rPr>
                <a:t>Gobierno y Entes de control</a:t>
              </a:r>
            </a:p>
          </p:txBody>
        </p:sp>
      </p:grpSp>
    </p:spTree>
    <p:extLst>
      <p:ext uri="{BB962C8B-B14F-4D97-AF65-F5344CB8AC3E}">
        <p14:creationId xmlns:p14="http://schemas.microsoft.com/office/powerpoint/2010/main" val="3846109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3" name="Group 12">
            <a:extLst>
              <a:ext uri="{FF2B5EF4-FFF2-40B4-BE49-F238E27FC236}">
                <a16:creationId xmlns:a16="http://schemas.microsoft.com/office/drawing/2014/main" id="{FAA64A8C-AA9E-896E-E92E-638D12466279}"/>
              </a:ext>
            </a:extLst>
          </p:cNvPr>
          <p:cNvGrpSpPr/>
          <p:nvPr/>
        </p:nvGrpSpPr>
        <p:grpSpPr>
          <a:xfrm>
            <a:off x="8114854" y="3236755"/>
            <a:ext cx="1677216" cy="1694673"/>
            <a:chOff x="5616474" y="3023069"/>
            <a:chExt cx="1663112" cy="1663112"/>
          </a:xfrm>
          <a:solidFill>
            <a:srgbClr val="717E86"/>
          </a:solidFill>
          <a:effectLst>
            <a:reflection blurRad="6350" stA="52000" endA="300" endPos="35000" dir="5400000" sy="-100000" algn="bl" rotWithShape="0"/>
          </a:effectLst>
        </p:grpSpPr>
        <p:sp>
          <p:nvSpPr>
            <p:cNvPr id="84" name="Oval 128">
              <a:extLst>
                <a:ext uri="{FF2B5EF4-FFF2-40B4-BE49-F238E27FC236}">
                  <a16:creationId xmlns:a16="http://schemas.microsoft.com/office/drawing/2014/main" id="{C1AAFBFF-5030-0880-8B6A-C439ECF3E573}"/>
                </a:ext>
              </a:extLst>
            </p:cNvPr>
            <p:cNvSpPr/>
            <p:nvPr/>
          </p:nvSpPr>
          <p:spPr>
            <a:xfrm>
              <a:off x="5616474" y="3023069"/>
              <a:ext cx="1663112" cy="1663112"/>
            </a:xfrm>
            <a:prstGeom prst="ellipse">
              <a:avLst/>
            </a:prstGeom>
            <a:grp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noProof="0" dirty="0"/>
            </a:p>
          </p:txBody>
        </p:sp>
        <p:sp>
          <p:nvSpPr>
            <p:cNvPr id="85" name="Oval 14">
              <a:extLst>
                <a:ext uri="{FF2B5EF4-FFF2-40B4-BE49-F238E27FC236}">
                  <a16:creationId xmlns:a16="http://schemas.microsoft.com/office/drawing/2014/main" id="{C2A5FBBA-1A39-9773-9DC5-356E9719BCCB}"/>
                </a:ext>
              </a:extLst>
            </p:cNvPr>
            <p:cNvSpPr/>
            <p:nvPr/>
          </p:nvSpPr>
          <p:spPr>
            <a:xfrm>
              <a:off x="5854061" y="3036268"/>
              <a:ext cx="1187937" cy="9569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noProof="0" dirty="0"/>
            </a:p>
          </p:txBody>
        </p:sp>
      </p:grpSp>
      <p:grpSp>
        <p:nvGrpSpPr>
          <p:cNvPr id="79" name="Group 12">
            <a:extLst>
              <a:ext uri="{FF2B5EF4-FFF2-40B4-BE49-F238E27FC236}">
                <a16:creationId xmlns:a16="http://schemas.microsoft.com/office/drawing/2014/main" id="{E58F27C8-5EBF-6819-B1AC-6D69AFDD8512}"/>
              </a:ext>
            </a:extLst>
          </p:cNvPr>
          <p:cNvGrpSpPr/>
          <p:nvPr/>
        </p:nvGrpSpPr>
        <p:grpSpPr>
          <a:xfrm>
            <a:off x="2245952" y="3400880"/>
            <a:ext cx="1677216" cy="1694673"/>
            <a:chOff x="5616474" y="3023069"/>
            <a:chExt cx="1663112" cy="1663112"/>
          </a:xfrm>
          <a:solidFill>
            <a:srgbClr val="717E86"/>
          </a:solidFill>
          <a:effectLst>
            <a:reflection blurRad="6350" stA="52000" endA="300" endPos="35000" dir="5400000" sy="-100000" algn="bl" rotWithShape="0"/>
          </a:effectLst>
        </p:grpSpPr>
        <p:sp>
          <p:nvSpPr>
            <p:cNvPr id="80" name="Oval 128">
              <a:extLst>
                <a:ext uri="{FF2B5EF4-FFF2-40B4-BE49-F238E27FC236}">
                  <a16:creationId xmlns:a16="http://schemas.microsoft.com/office/drawing/2014/main" id="{89529853-0DC6-3DC3-4DA9-F82969CD1E64}"/>
                </a:ext>
              </a:extLst>
            </p:cNvPr>
            <p:cNvSpPr/>
            <p:nvPr/>
          </p:nvSpPr>
          <p:spPr>
            <a:xfrm>
              <a:off x="5616474" y="3023069"/>
              <a:ext cx="1663112" cy="1663112"/>
            </a:xfrm>
            <a:prstGeom prst="ellipse">
              <a:avLst/>
            </a:prstGeom>
            <a:grp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noProof="0" dirty="0"/>
            </a:p>
          </p:txBody>
        </p:sp>
        <p:sp>
          <p:nvSpPr>
            <p:cNvPr id="81" name="Oval 14">
              <a:extLst>
                <a:ext uri="{FF2B5EF4-FFF2-40B4-BE49-F238E27FC236}">
                  <a16:creationId xmlns:a16="http://schemas.microsoft.com/office/drawing/2014/main" id="{015EF27D-1423-7328-A5F2-4F99055B53F3}"/>
                </a:ext>
              </a:extLst>
            </p:cNvPr>
            <p:cNvSpPr/>
            <p:nvPr/>
          </p:nvSpPr>
          <p:spPr>
            <a:xfrm>
              <a:off x="5854061" y="3036268"/>
              <a:ext cx="1187937" cy="9569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noProof="0" dirty="0"/>
            </a:p>
          </p:txBody>
        </p:sp>
      </p:grpSp>
      <p:sp>
        <p:nvSpPr>
          <p:cNvPr id="3" name="CuadroTexto 2">
            <a:extLst>
              <a:ext uri="{FF2B5EF4-FFF2-40B4-BE49-F238E27FC236}">
                <a16:creationId xmlns:a16="http://schemas.microsoft.com/office/drawing/2014/main" id="{22639FFF-66F9-6E96-772A-C0C87E6F5C64}"/>
              </a:ext>
            </a:extLst>
          </p:cNvPr>
          <p:cNvSpPr txBox="1"/>
          <p:nvPr/>
        </p:nvSpPr>
        <p:spPr>
          <a:xfrm>
            <a:off x="291496" y="970179"/>
            <a:ext cx="11784547" cy="569002"/>
          </a:xfrm>
          <a:prstGeom prst="rect">
            <a:avLst/>
          </a:prstGeom>
          <a:noFill/>
        </p:spPr>
        <p:txBody>
          <a:bodyPr wrap="square" rtlCol="0">
            <a:spAutoFit/>
          </a:bodyPr>
          <a:lstStyle/>
          <a:p>
            <a:pPr algn="just">
              <a:lnSpc>
                <a:spcPts val="1900"/>
              </a:lnSpc>
            </a:pPr>
            <a:r>
              <a:rPr lang="es-CO" sz="1400" b="0" i="0" noProof="0" dirty="0">
                <a:solidFill>
                  <a:schemeClr val="tx1">
                    <a:lumMod val="50000"/>
                    <a:lumOff val="50000"/>
                  </a:schemeClr>
                </a:solidFill>
                <a:effectLst/>
                <a:latin typeface="Poppins" panose="00000500000000000000" pitchFamily="2" charset="0"/>
                <a:cs typeface="Poppins" panose="00000500000000000000" pitchFamily="2" charset="0"/>
              </a:rPr>
              <a:t>Implica evaluar el entorno en el que opera una organización, considerando tanto factores internos como externos que pueden afectar su capacidad para alcanzar sus objetivos. Este análisis es crucial para la planificación estratégica y la gestión de riesgos.</a:t>
            </a:r>
            <a:endParaRPr lang="es-CO" sz="1400" noProof="0" dirty="0">
              <a:solidFill>
                <a:schemeClr val="tx1">
                  <a:lumMod val="50000"/>
                  <a:lumOff val="50000"/>
                </a:schemeClr>
              </a:solidFill>
              <a:latin typeface="Poppins" panose="00000500000000000000" pitchFamily="2" charset="0"/>
              <a:cs typeface="Poppins" panose="00000500000000000000" pitchFamily="2" charset="0"/>
            </a:endParaRPr>
          </a:p>
        </p:txBody>
      </p:sp>
      <p:sp>
        <p:nvSpPr>
          <p:cNvPr id="9" name="CuadroTexto 8">
            <a:extLst>
              <a:ext uri="{FF2B5EF4-FFF2-40B4-BE49-F238E27FC236}">
                <a16:creationId xmlns:a16="http://schemas.microsoft.com/office/drawing/2014/main" id="{AD922DFF-D677-A3CA-44CB-954FAD44EA38}"/>
              </a:ext>
            </a:extLst>
          </p:cNvPr>
          <p:cNvSpPr txBox="1"/>
          <p:nvPr/>
        </p:nvSpPr>
        <p:spPr>
          <a:xfrm>
            <a:off x="1258255" y="353638"/>
            <a:ext cx="3644686" cy="461665"/>
          </a:xfrm>
          <a:prstGeom prst="rect">
            <a:avLst/>
          </a:prstGeom>
          <a:noFill/>
        </p:spPr>
        <p:txBody>
          <a:bodyPr wrap="square" rtlCol="0">
            <a:spAutoFit/>
          </a:bodyPr>
          <a:lstStyle/>
          <a:p>
            <a:r>
              <a:rPr lang="es-CO" sz="2400" b="1" noProof="0" dirty="0">
                <a:solidFill>
                  <a:schemeClr val="tx1">
                    <a:lumMod val="50000"/>
                    <a:lumOff val="50000"/>
                  </a:schemeClr>
                </a:solidFill>
                <a:latin typeface="Poppins" panose="00000500000000000000" pitchFamily="2" charset="0"/>
                <a:cs typeface="Poppins" panose="00000500000000000000" pitchFamily="2" charset="0"/>
              </a:rPr>
              <a:t>Análisis de contexto</a:t>
            </a:r>
            <a:endParaRPr lang="es-CO" sz="2400" b="1" noProof="0" dirty="0">
              <a:solidFill>
                <a:srgbClr val="A1C90E"/>
              </a:solidFill>
              <a:latin typeface="Poppins" panose="00000500000000000000" pitchFamily="2" charset="0"/>
              <a:cs typeface="Poppins" panose="00000500000000000000" pitchFamily="2" charset="0"/>
            </a:endParaRPr>
          </a:p>
        </p:txBody>
      </p:sp>
      <p:sp>
        <p:nvSpPr>
          <p:cNvPr id="10" name="Rectángulo: esquinas redondeadas 9">
            <a:extLst>
              <a:ext uri="{FF2B5EF4-FFF2-40B4-BE49-F238E27FC236}">
                <a16:creationId xmlns:a16="http://schemas.microsoft.com/office/drawing/2014/main" id="{19A71B8D-EAE2-EE4A-8523-0EF1AF3B5A3A}"/>
              </a:ext>
            </a:extLst>
          </p:cNvPr>
          <p:cNvSpPr/>
          <p:nvPr/>
        </p:nvSpPr>
        <p:spPr>
          <a:xfrm>
            <a:off x="336207" y="228872"/>
            <a:ext cx="711200" cy="711200"/>
          </a:xfrm>
          <a:prstGeom prst="roundRect">
            <a:avLst/>
          </a:prstGeom>
          <a:solidFill>
            <a:srgbClr val="A1C9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pic>
        <p:nvPicPr>
          <p:cNvPr id="8" name="Gráfico 7" descr="Gráfico de barras con tendencia alcista contorno">
            <a:extLst>
              <a:ext uri="{FF2B5EF4-FFF2-40B4-BE49-F238E27FC236}">
                <a16:creationId xmlns:a16="http://schemas.microsoft.com/office/drawing/2014/main" id="{742626D6-7FE2-4E75-B921-705C744935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606" y="297271"/>
            <a:ext cx="574401" cy="574401"/>
          </a:xfrm>
          <a:prstGeom prst="rect">
            <a:avLst/>
          </a:prstGeom>
        </p:spPr>
      </p:pic>
      <p:pic>
        <p:nvPicPr>
          <p:cNvPr id="12" name="Imagen 11" descr="Imagen que contiene Logotipo&#10;&#10;Descripción generada automáticamente">
            <a:extLst>
              <a:ext uri="{FF2B5EF4-FFF2-40B4-BE49-F238E27FC236}">
                <a16:creationId xmlns:a16="http://schemas.microsoft.com/office/drawing/2014/main" id="{D8D7838A-CE79-F28C-2FAC-0DD527FBF4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1504" y="526168"/>
            <a:ext cx="2124629" cy="443684"/>
          </a:xfrm>
          <a:prstGeom prst="rect">
            <a:avLst/>
          </a:prstGeom>
        </p:spPr>
      </p:pic>
      <p:sp>
        <p:nvSpPr>
          <p:cNvPr id="17" name="Oval 47">
            <a:extLst>
              <a:ext uri="{FF2B5EF4-FFF2-40B4-BE49-F238E27FC236}">
                <a16:creationId xmlns:a16="http://schemas.microsoft.com/office/drawing/2014/main" id="{14E7DA24-6CE6-652A-7F77-A210EA7E1BE4}"/>
              </a:ext>
            </a:extLst>
          </p:cNvPr>
          <p:cNvSpPr/>
          <p:nvPr/>
        </p:nvSpPr>
        <p:spPr>
          <a:xfrm>
            <a:off x="-415531" y="5432719"/>
            <a:ext cx="7243714" cy="1667222"/>
          </a:xfrm>
          <a:prstGeom prst="ellipse">
            <a:avLst/>
          </a:prstGeom>
          <a:gradFill flip="none" rotWithShape="1">
            <a:gsLst>
              <a:gs pos="0">
                <a:srgbClr val="383838">
                  <a:lumMod val="50000"/>
                </a:srgbClr>
              </a:gs>
              <a:gs pos="50000">
                <a:sysClr val="window" lastClr="FFFFFF">
                  <a:lumMod val="50000"/>
                  <a:shade val="67500"/>
                  <a:satMod val="115000"/>
                </a:sysClr>
              </a:gs>
              <a:gs pos="100000">
                <a:sysClr val="window" lastClr="FFFFFF">
                  <a:lumMod val="85000"/>
                </a:sysClr>
              </a:gs>
            </a:gsLst>
            <a:path path="circle">
              <a:fillToRect l="50000" t="50000" r="50000" b="50000"/>
            </a:path>
            <a:tileRect/>
          </a:gradFill>
          <a:ln w="25400" cap="flat" cmpd="sng" algn="ctr">
            <a:noFill/>
            <a:prstDash val="solid"/>
          </a:ln>
          <a:effectLst>
            <a:softEdge rad="635000"/>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CO" sz="1800" b="0" i="0" u="none" strike="noStrike" kern="1200" cap="none" spc="0" normalizeH="0" baseline="0" noProof="0" dirty="0">
              <a:ln>
                <a:noFill/>
              </a:ln>
              <a:solidFill>
                <a:sysClr val="window" lastClr="FFFFFF"/>
              </a:solidFill>
              <a:effectLst/>
              <a:uLnTx/>
              <a:uFillTx/>
              <a:latin typeface="Calibri"/>
              <a:ea typeface="+mn-ea"/>
              <a:cs typeface="+mn-cs"/>
            </a:endParaRPr>
          </a:p>
        </p:txBody>
      </p:sp>
      <p:grpSp>
        <p:nvGrpSpPr>
          <p:cNvPr id="18" name="Group 26">
            <a:extLst>
              <a:ext uri="{FF2B5EF4-FFF2-40B4-BE49-F238E27FC236}">
                <a16:creationId xmlns:a16="http://schemas.microsoft.com/office/drawing/2014/main" id="{661BDBCA-39C0-1DEF-56F9-46729DAD65EC}"/>
              </a:ext>
            </a:extLst>
          </p:cNvPr>
          <p:cNvGrpSpPr/>
          <p:nvPr/>
        </p:nvGrpSpPr>
        <p:grpSpPr>
          <a:xfrm>
            <a:off x="689371" y="1694057"/>
            <a:ext cx="4810125" cy="4600774"/>
            <a:chOff x="3255962" y="2128837"/>
            <a:chExt cx="3136901" cy="3000376"/>
          </a:xfrm>
          <a:effectLst>
            <a:outerShdw blurRad="76200" dir="18900000" sy="23000" kx="-1200000" algn="bl" rotWithShape="0">
              <a:prstClr val="black">
                <a:alpha val="20000"/>
              </a:prstClr>
            </a:outerShdw>
            <a:reflection blurRad="6350" stA="52000" endA="300" endPos="35000" dir="5400000" sy="-100000" algn="bl" rotWithShape="0"/>
          </a:effectLst>
        </p:grpSpPr>
        <p:sp>
          <p:nvSpPr>
            <p:cNvPr id="57" name="Freeform 28">
              <a:extLst>
                <a:ext uri="{FF2B5EF4-FFF2-40B4-BE49-F238E27FC236}">
                  <a16:creationId xmlns:a16="http://schemas.microsoft.com/office/drawing/2014/main" id="{B9C22040-4FA5-598A-159E-CFEAAFDC0095}"/>
                </a:ext>
              </a:extLst>
            </p:cNvPr>
            <p:cNvSpPr>
              <a:spLocks/>
            </p:cNvSpPr>
            <p:nvPr/>
          </p:nvSpPr>
          <p:spPr bwMode="auto">
            <a:xfrm>
              <a:off x="4826000" y="2128837"/>
              <a:ext cx="1566863" cy="1406525"/>
            </a:xfrm>
            <a:custGeom>
              <a:avLst/>
              <a:gdLst/>
              <a:ahLst/>
              <a:cxnLst>
                <a:cxn ang="0">
                  <a:pos x="0" y="0"/>
                </a:cxn>
                <a:cxn ang="0">
                  <a:pos x="0" y="533"/>
                </a:cxn>
                <a:cxn ang="0">
                  <a:pos x="0" y="533"/>
                </a:cxn>
                <a:cxn ang="0">
                  <a:pos x="483" y="886"/>
                </a:cxn>
                <a:cxn ang="0">
                  <a:pos x="483" y="886"/>
                </a:cxn>
                <a:cxn ang="0">
                  <a:pos x="483" y="886"/>
                </a:cxn>
                <a:cxn ang="0">
                  <a:pos x="987" y="721"/>
                </a:cxn>
                <a:cxn ang="0">
                  <a:pos x="0" y="0"/>
                </a:cxn>
              </a:cxnLst>
              <a:rect l="0" t="0" r="r" b="b"/>
              <a:pathLst>
                <a:path w="987" h="886">
                  <a:moveTo>
                    <a:pt x="0" y="0"/>
                  </a:moveTo>
                  <a:lnTo>
                    <a:pt x="0" y="533"/>
                  </a:lnTo>
                  <a:lnTo>
                    <a:pt x="0" y="533"/>
                  </a:lnTo>
                  <a:lnTo>
                    <a:pt x="483" y="886"/>
                  </a:lnTo>
                  <a:lnTo>
                    <a:pt x="483" y="886"/>
                  </a:lnTo>
                  <a:lnTo>
                    <a:pt x="483" y="886"/>
                  </a:lnTo>
                  <a:lnTo>
                    <a:pt x="987" y="721"/>
                  </a:lnTo>
                  <a:lnTo>
                    <a:pt x="0" y="0"/>
                  </a:lnTo>
                  <a:close/>
                </a:path>
              </a:pathLst>
            </a:custGeom>
            <a:solidFill>
              <a:srgbClr val="A1C90E"/>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600" b="0" i="0" u="none" strike="noStrike" kern="1200" cap="none" spc="0" normalizeH="0" baseline="0" noProof="0" dirty="0">
                <a:ln>
                  <a:noFill/>
                </a:ln>
                <a:solidFill>
                  <a:srgbClr val="383838"/>
                </a:solidFill>
                <a:effectLst/>
                <a:uLnTx/>
                <a:uFillTx/>
                <a:latin typeface="Arial" pitchFamily="34" charset="0"/>
                <a:ea typeface="+mn-ea"/>
                <a:cs typeface="+mn-cs"/>
              </a:endParaRPr>
            </a:p>
          </p:txBody>
        </p:sp>
        <p:sp>
          <p:nvSpPr>
            <p:cNvPr id="49" name="Freeform 20">
              <a:extLst>
                <a:ext uri="{FF2B5EF4-FFF2-40B4-BE49-F238E27FC236}">
                  <a16:creationId xmlns:a16="http://schemas.microsoft.com/office/drawing/2014/main" id="{12DB6A79-BE0F-1432-1FF8-3AF87F020676}"/>
                </a:ext>
              </a:extLst>
            </p:cNvPr>
            <p:cNvSpPr>
              <a:spLocks/>
            </p:cNvSpPr>
            <p:nvPr/>
          </p:nvSpPr>
          <p:spPr bwMode="auto">
            <a:xfrm>
              <a:off x="3255962" y="3273425"/>
              <a:ext cx="1093788" cy="1855788"/>
            </a:xfrm>
            <a:custGeom>
              <a:avLst/>
              <a:gdLst/>
              <a:ahLst/>
              <a:cxnLst>
                <a:cxn ang="0">
                  <a:pos x="505" y="165"/>
                </a:cxn>
                <a:cxn ang="0">
                  <a:pos x="0" y="0"/>
                </a:cxn>
                <a:cxn ang="0">
                  <a:pos x="378" y="1169"/>
                </a:cxn>
                <a:cxn ang="0">
                  <a:pos x="689" y="736"/>
                </a:cxn>
                <a:cxn ang="0">
                  <a:pos x="505" y="165"/>
                </a:cxn>
              </a:cxnLst>
              <a:rect l="0" t="0" r="r" b="b"/>
              <a:pathLst>
                <a:path w="689" h="1169">
                  <a:moveTo>
                    <a:pt x="505" y="165"/>
                  </a:moveTo>
                  <a:lnTo>
                    <a:pt x="0" y="0"/>
                  </a:lnTo>
                  <a:lnTo>
                    <a:pt x="378" y="1169"/>
                  </a:lnTo>
                  <a:lnTo>
                    <a:pt x="689" y="736"/>
                  </a:lnTo>
                  <a:lnTo>
                    <a:pt x="505" y="165"/>
                  </a:lnTo>
                  <a:close/>
                </a:path>
              </a:pathLst>
            </a:custGeom>
            <a:solidFill>
              <a:srgbClr val="93B70D"/>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600" b="0" i="0" u="none" strike="noStrike" kern="1200" cap="none" spc="0" normalizeH="0" baseline="0" noProof="0" dirty="0">
                <a:ln>
                  <a:noFill/>
                </a:ln>
                <a:solidFill>
                  <a:srgbClr val="383838"/>
                </a:solidFill>
                <a:effectLst/>
                <a:uLnTx/>
                <a:uFillTx/>
                <a:latin typeface="Arial" pitchFamily="34" charset="0"/>
                <a:ea typeface="+mn-ea"/>
                <a:cs typeface="+mn-cs"/>
              </a:endParaRPr>
            </a:p>
          </p:txBody>
        </p:sp>
        <p:sp>
          <p:nvSpPr>
            <p:cNvPr id="50" name="Freeform 21">
              <a:extLst>
                <a:ext uri="{FF2B5EF4-FFF2-40B4-BE49-F238E27FC236}">
                  <a16:creationId xmlns:a16="http://schemas.microsoft.com/office/drawing/2014/main" id="{103B7A51-ABCD-FD75-4E81-301D768579C1}"/>
                </a:ext>
              </a:extLst>
            </p:cNvPr>
            <p:cNvSpPr>
              <a:spLocks/>
            </p:cNvSpPr>
            <p:nvPr/>
          </p:nvSpPr>
          <p:spPr bwMode="auto">
            <a:xfrm>
              <a:off x="3341687" y="3359150"/>
              <a:ext cx="950913" cy="1647825"/>
            </a:xfrm>
            <a:custGeom>
              <a:avLst/>
              <a:gdLst/>
              <a:ahLst/>
              <a:cxnLst>
                <a:cxn ang="0">
                  <a:pos x="334" y="1038"/>
                </a:cxn>
                <a:cxn ang="0">
                  <a:pos x="0" y="0"/>
                </a:cxn>
                <a:cxn ang="0">
                  <a:pos x="425" y="139"/>
                </a:cxn>
                <a:cxn ang="0">
                  <a:pos x="599" y="676"/>
                </a:cxn>
                <a:cxn ang="0">
                  <a:pos x="334" y="1038"/>
                </a:cxn>
                <a:cxn ang="0">
                  <a:pos x="334" y="1038"/>
                </a:cxn>
              </a:cxnLst>
              <a:rect l="0" t="0" r="r" b="b"/>
              <a:pathLst>
                <a:path w="599" h="1038">
                  <a:moveTo>
                    <a:pt x="334" y="1038"/>
                  </a:moveTo>
                  <a:lnTo>
                    <a:pt x="0" y="0"/>
                  </a:lnTo>
                  <a:lnTo>
                    <a:pt x="425" y="139"/>
                  </a:lnTo>
                  <a:lnTo>
                    <a:pt x="599" y="676"/>
                  </a:lnTo>
                  <a:lnTo>
                    <a:pt x="334" y="1038"/>
                  </a:lnTo>
                  <a:lnTo>
                    <a:pt x="334" y="1038"/>
                  </a:lnTo>
                  <a:close/>
                </a:path>
              </a:pathLst>
            </a:custGeom>
            <a:solidFill>
              <a:srgbClr val="93B70D"/>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600" b="0" i="0" u="none" strike="noStrike" kern="1200" cap="none" spc="0" normalizeH="0" baseline="0" noProof="0" dirty="0">
                <a:ln>
                  <a:noFill/>
                </a:ln>
                <a:solidFill>
                  <a:srgbClr val="383838"/>
                </a:solidFill>
                <a:effectLst/>
                <a:uLnTx/>
                <a:uFillTx/>
                <a:latin typeface="Arial" pitchFamily="34" charset="0"/>
                <a:ea typeface="+mn-ea"/>
                <a:cs typeface="+mn-cs"/>
              </a:endParaRPr>
            </a:p>
          </p:txBody>
        </p:sp>
        <p:sp>
          <p:nvSpPr>
            <p:cNvPr id="51" name="Freeform 22">
              <a:extLst>
                <a:ext uri="{FF2B5EF4-FFF2-40B4-BE49-F238E27FC236}">
                  <a16:creationId xmlns:a16="http://schemas.microsoft.com/office/drawing/2014/main" id="{01A46743-72DE-600B-4C95-A6871C3E816A}"/>
                </a:ext>
              </a:extLst>
            </p:cNvPr>
            <p:cNvSpPr>
              <a:spLocks/>
            </p:cNvSpPr>
            <p:nvPr/>
          </p:nvSpPr>
          <p:spPr bwMode="auto">
            <a:xfrm>
              <a:off x="3856037" y="4441825"/>
              <a:ext cx="1939925" cy="687388"/>
            </a:xfrm>
            <a:custGeom>
              <a:avLst/>
              <a:gdLst/>
              <a:ahLst/>
              <a:cxnLst>
                <a:cxn ang="0">
                  <a:pos x="909" y="0"/>
                </a:cxn>
                <a:cxn ang="0">
                  <a:pos x="909" y="0"/>
                </a:cxn>
                <a:cxn ang="0">
                  <a:pos x="311" y="0"/>
                </a:cxn>
                <a:cxn ang="0">
                  <a:pos x="0" y="433"/>
                </a:cxn>
                <a:cxn ang="0">
                  <a:pos x="1222" y="433"/>
                </a:cxn>
                <a:cxn ang="0">
                  <a:pos x="909" y="0"/>
                </a:cxn>
                <a:cxn ang="0">
                  <a:pos x="909" y="0"/>
                </a:cxn>
              </a:cxnLst>
              <a:rect l="0" t="0" r="r" b="b"/>
              <a:pathLst>
                <a:path w="1222" h="433">
                  <a:moveTo>
                    <a:pt x="909" y="0"/>
                  </a:moveTo>
                  <a:lnTo>
                    <a:pt x="909" y="0"/>
                  </a:lnTo>
                  <a:lnTo>
                    <a:pt x="311" y="0"/>
                  </a:lnTo>
                  <a:lnTo>
                    <a:pt x="0" y="433"/>
                  </a:lnTo>
                  <a:lnTo>
                    <a:pt x="1222" y="433"/>
                  </a:lnTo>
                  <a:lnTo>
                    <a:pt x="909" y="0"/>
                  </a:lnTo>
                  <a:lnTo>
                    <a:pt x="909" y="0"/>
                  </a:lnTo>
                  <a:close/>
                </a:path>
              </a:pathLst>
            </a:custGeom>
            <a:solidFill>
              <a:srgbClr val="0D5A2A"/>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600" b="0" i="0" u="none" strike="noStrike" kern="1200" cap="none" spc="0" normalizeH="0" baseline="0" noProof="0" dirty="0">
                <a:ln>
                  <a:noFill/>
                </a:ln>
                <a:solidFill>
                  <a:srgbClr val="383838"/>
                </a:solidFill>
                <a:effectLst/>
                <a:uLnTx/>
                <a:uFillTx/>
                <a:latin typeface="Arial" pitchFamily="34" charset="0"/>
                <a:ea typeface="+mn-ea"/>
                <a:cs typeface="+mn-cs"/>
              </a:endParaRPr>
            </a:p>
          </p:txBody>
        </p:sp>
        <p:sp>
          <p:nvSpPr>
            <p:cNvPr id="52" name="Freeform 23">
              <a:extLst>
                <a:ext uri="{FF2B5EF4-FFF2-40B4-BE49-F238E27FC236}">
                  <a16:creationId xmlns:a16="http://schemas.microsoft.com/office/drawing/2014/main" id="{DD1EE09E-E853-5F53-341E-B135241C93C8}"/>
                </a:ext>
              </a:extLst>
            </p:cNvPr>
            <p:cNvSpPr>
              <a:spLocks/>
            </p:cNvSpPr>
            <p:nvPr/>
          </p:nvSpPr>
          <p:spPr bwMode="auto">
            <a:xfrm>
              <a:off x="3962400" y="4495800"/>
              <a:ext cx="1725613" cy="579438"/>
            </a:xfrm>
            <a:custGeom>
              <a:avLst/>
              <a:gdLst/>
              <a:ahLst/>
              <a:cxnLst>
                <a:cxn ang="0">
                  <a:pos x="1087" y="365"/>
                </a:cxn>
                <a:cxn ang="0">
                  <a:pos x="0" y="365"/>
                </a:cxn>
                <a:cxn ang="0">
                  <a:pos x="262" y="0"/>
                </a:cxn>
                <a:cxn ang="0">
                  <a:pos x="824" y="0"/>
                </a:cxn>
                <a:cxn ang="0">
                  <a:pos x="1087" y="365"/>
                </a:cxn>
                <a:cxn ang="0">
                  <a:pos x="1087" y="365"/>
                </a:cxn>
              </a:cxnLst>
              <a:rect l="0" t="0" r="r" b="b"/>
              <a:pathLst>
                <a:path w="1087" h="365">
                  <a:moveTo>
                    <a:pt x="1087" y="365"/>
                  </a:moveTo>
                  <a:lnTo>
                    <a:pt x="0" y="365"/>
                  </a:lnTo>
                  <a:lnTo>
                    <a:pt x="262" y="0"/>
                  </a:lnTo>
                  <a:lnTo>
                    <a:pt x="824" y="0"/>
                  </a:lnTo>
                  <a:lnTo>
                    <a:pt x="1087" y="365"/>
                  </a:lnTo>
                  <a:lnTo>
                    <a:pt x="1087" y="365"/>
                  </a:lnTo>
                  <a:close/>
                </a:path>
              </a:pathLst>
            </a:custGeom>
            <a:solidFill>
              <a:srgbClr val="0D5A2A"/>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600" b="0" i="0" u="none" strike="noStrike" kern="1200" cap="none" spc="0" normalizeH="0" baseline="0" noProof="0" dirty="0">
                <a:ln>
                  <a:noFill/>
                </a:ln>
                <a:solidFill>
                  <a:srgbClr val="383838"/>
                </a:solidFill>
                <a:effectLst/>
                <a:uLnTx/>
                <a:uFillTx/>
                <a:latin typeface="Arial" pitchFamily="34" charset="0"/>
                <a:ea typeface="+mn-ea"/>
                <a:cs typeface="+mn-cs"/>
              </a:endParaRPr>
            </a:p>
          </p:txBody>
        </p:sp>
        <p:sp>
          <p:nvSpPr>
            <p:cNvPr id="53" name="Freeform 24">
              <a:extLst>
                <a:ext uri="{FF2B5EF4-FFF2-40B4-BE49-F238E27FC236}">
                  <a16:creationId xmlns:a16="http://schemas.microsoft.com/office/drawing/2014/main" id="{EB1E724E-5665-2448-910A-F148C63D7119}"/>
                </a:ext>
              </a:extLst>
            </p:cNvPr>
            <p:cNvSpPr>
              <a:spLocks/>
            </p:cNvSpPr>
            <p:nvPr/>
          </p:nvSpPr>
          <p:spPr bwMode="auto">
            <a:xfrm>
              <a:off x="5299075" y="3273425"/>
              <a:ext cx="1093788" cy="1855788"/>
            </a:xfrm>
            <a:custGeom>
              <a:avLst/>
              <a:gdLst/>
              <a:ahLst/>
              <a:cxnLst>
                <a:cxn ang="0">
                  <a:pos x="689" y="0"/>
                </a:cxn>
                <a:cxn ang="0">
                  <a:pos x="185" y="165"/>
                </a:cxn>
                <a:cxn ang="0">
                  <a:pos x="185" y="165"/>
                </a:cxn>
                <a:cxn ang="0">
                  <a:pos x="0" y="736"/>
                </a:cxn>
                <a:cxn ang="0">
                  <a:pos x="0" y="736"/>
                </a:cxn>
                <a:cxn ang="0">
                  <a:pos x="313" y="1169"/>
                </a:cxn>
                <a:cxn ang="0">
                  <a:pos x="313" y="1169"/>
                </a:cxn>
                <a:cxn ang="0">
                  <a:pos x="689" y="0"/>
                </a:cxn>
              </a:cxnLst>
              <a:rect l="0" t="0" r="r" b="b"/>
              <a:pathLst>
                <a:path w="689" h="1169">
                  <a:moveTo>
                    <a:pt x="689" y="0"/>
                  </a:moveTo>
                  <a:lnTo>
                    <a:pt x="185" y="165"/>
                  </a:lnTo>
                  <a:lnTo>
                    <a:pt x="185" y="165"/>
                  </a:lnTo>
                  <a:lnTo>
                    <a:pt x="0" y="736"/>
                  </a:lnTo>
                  <a:lnTo>
                    <a:pt x="0" y="736"/>
                  </a:lnTo>
                  <a:lnTo>
                    <a:pt x="313" y="1169"/>
                  </a:lnTo>
                  <a:lnTo>
                    <a:pt x="313" y="1169"/>
                  </a:lnTo>
                  <a:lnTo>
                    <a:pt x="689" y="0"/>
                  </a:lnTo>
                  <a:close/>
                </a:path>
              </a:pathLst>
            </a:custGeom>
            <a:solidFill>
              <a:srgbClr val="717E86"/>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600" b="0" i="0" u="none" strike="noStrike" kern="1200" cap="none" spc="0" normalizeH="0" baseline="0" noProof="0" dirty="0">
                <a:ln>
                  <a:noFill/>
                </a:ln>
                <a:solidFill>
                  <a:srgbClr val="383838"/>
                </a:solidFill>
                <a:effectLst/>
                <a:uLnTx/>
                <a:uFillTx/>
                <a:latin typeface="Arial" pitchFamily="34" charset="0"/>
                <a:ea typeface="+mn-ea"/>
                <a:cs typeface="+mn-cs"/>
              </a:endParaRPr>
            </a:p>
          </p:txBody>
        </p:sp>
        <p:sp>
          <p:nvSpPr>
            <p:cNvPr id="54" name="Freeform 25">
              <a:extLst>
                <a:ext uri="{FF2B5EF4-FFF2-40B4-BE49-F238E27FC236}">
                  <a16:creationId xmlns:a16="http://schemas.microsoft.com/office/drawing/2014/main" id="{78406D51-797A-CE41-FD63-34A863AE67A9}"/>
                </a:ext>
              </a:extLst>
            </p:cNvPr>
            <p:cNvSpPr>
              <a:spLocks/>
            </p:cNvSpPr>
            <p:nvPr/>
          </p:nvSpPr>
          <p:spPr bwMode="auto">
            <a:xfrm>
              <a:off x="5359400" y="3359150"/>
              <a:ext cx="950913" cy="1647825"/>
            </a:xfrm>
            <a:custGeom>
              <a:avLst/>
              <a:gdLst/>
              <a:ahLst/>
              <a:cxnLst>
                <a:cxn ang="0">
                  <a:pos x="263" y="1038"/>
                </a:cxn>
                <a:cxn ang="0">
                  <a:pos x="0" y="676"/>
                </a:cxn>
                <a:cxn ang="0">
                  <a:pos x="175" y="139"/>
                </a:cxn>
                <a:cxn ang="0">
                  <a:pos x="599" y="0"/>
                </a:cxn>
                <a:cxn ang="0">
                  <a:pos x="263" y="1038"/>
                </a:cxn>
                <a:cxn ang="0">
                  <a:pos x="263" y="1038"/>
                </a:cxn>
              </a:cxnLst>
              <a:rect l="0" t="0" r="r" b="b"/>
              <a:pathLst>
                <a:path w="599" h="1038">
                  <a:moveTo>
                    <a:pt x="263" y="1038"/>
                  </a:moveTo>
                  <a:lnTo>
                    <a:pt x="0" y="676"/>
                  </a:lnTo>
                  <a:lnTo>
                    <a:pt x="175" y="139"/>
                  </a:lnTo>
                  <a:lnTo>
                    <a:pt x="599" y="0"/>
                  </a:lnTo>
                  <a:lnTo>
                    <a:pt x="263" y="1038"/>
                  </a:lnTo>
                  <a:lnTo>
                    <a:pt x="263" y="1038"/>
                  </a:lnTo>
                  <a:close/>
                </a:path>
              </a:pathLst>
            </a:custGeom>
            <a:solidFill>
              <a:srgbClr val="717E86"/>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600" b="0" i="0" u="none" strike="noStrike" kern="1200" cap="none" spc="0" normalizeH="0" baseline="0" noProof="0" dirty="0">
                <a:ln>
                  <a:noFill/>
                </a:ln>
                <a:solidFill>
                  <a:srgbClr val="383838"/>
                </a:solidFill>
                <a:effectLst/>
                <a:uLnTx/>
                <a:uFillTx/>
                <a:latin typeface="Arial" pitchFamily="34" charset="0"/>
                <a:ea typeface="+mn-ea"/>
                <a:cs typeface="+mn-cs"/>
              </a:endParaRPr>
            </a:p>
          </p:txBody>
        </p:sp>
        <p:sp>
          <p:nvSpPr>
            <p:cNvPr id="55" name="Freeform 26">
              <a:extLst>
                <a:ext uri="{FF2B5EF4-FFF2-40B4-BE49-F238E27FC236}">
                  <a16:creationId xmlns:a16="http://schemas.microsoft.com/office/drawing/2014/main" id="{47EBA4A1-F567-B102-6AE7-D9D7DD42A229}"/>
                </a:ext>
              </a:extLst>
            </p:cNvPr>
            <p:cNvSpPr>
              <a:spLocks/>
            </p:cNvSpPr>
            <p:nvPr/>
          </p:nvSpPr>
          <p:spPr bwMode="auto">
            <a:xfrm>
              <a:off x="3255962" y="2128837"/>
              <a:ext cx="1570038" cy="1406525"/>
            </a:xfrm>
            <a:custGeom>
              <a:avLst/>
              <a:gdLst/>
              <a:ahLst/>
              <a:cxnLst>
                <a:cxn ang="0">
                  <a:pos x="0" y="721"/>
                </a:cxn>
                <a:cxn ang="0">
                  <a:pos x="505" y="886"/>
                </a:cxn>
                <a:cxn ang="0">
                  <a:pos x="989" y="533"/>
                </a:cxn>
                <a:cxn ang="0">
                  <a:pos x="989" y="0"/>
                </a:cxn>
                <a:cxn ang="0">
                  <a:pos x="0" y="721"/>
                </a:cxn>
              </a:cxnLst>
              <a:rect l="0" t="0" r="r" b="b"/>
              <a:pathLst>
                <a:path w="989" h="886">
                  <a:moveTo>
                    <a:pt x="0" y="721"/>
                  </a:moveTo>
                  <a:lnTo>
                    <a:pt x="505" y="886"/>
                  </a:lnTo>
                  <a:lnTo>
                    <a:pt x="989" y="533"/>
                  </a:lnTo>
                  <a:lnTo>
                    <a:pt x="989" y="0"/>
                  </a:lnTo>
                  <a:lnTo>
                    <a:pt x="0" y="721"/>
                  </a:lnTo>
                  <a:close/>
                </a:path>
              </a:pathLst>
            </a:custGeom>
            <a:solidFill>
              <a:srgbClr val="0D5A2A"/>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600" b="0" i="0" u="none" strike="noStrike" kern="1200" cap="none" spc="0" normalizeH="0" baseline="0" noProof="0" dirty="0">
                <a:ln>
                  <a:noFill/>
                </a:ln>
                <a:solidFill>
                  <a:srgbClr val="383838"/>
                </a:solidFill>
                <a:effectLst/>
                <a:uLnTx/>
                <a:uFillTx/>
                <a:latin typeface="Arial" pitchFamily="34" charset="0"/>
                <a:ea typeface="+mn-ea"/>
                <a:cs typeface="+mn-cs"/>
              </a:endParaRPr>
            </a:p>
          </p:txBody>
        </p:sp>
        <p:sp>
          <p:nvSpPr>
            <p:cNvPr id="56" name="Freeform 27">
              <a:extLst>
                <a:ext uri="{FF2B5EF4-FFF2-40B4-BE49-F238E27FC236}">
                  <a16:creationId xmlns:a16="http://schemas.microsoft.com/office/drawing/2014/main" id="{913CBBDE-235B-29A8-ECA3-F00175B2125E}"/>
                </a:ext>
              </a:extLst>
            </p:cNvPr>
            <p:cNvSpPr>
              <a:spLocks/>
            </p:cNvSpPr>
            <p:nvPr/>
          </p:nvSpPr>
          <p:spPr bwMode="auto">
            <a:xfrm>
              <a:off x="3373437" y="2233612"/>
              <a:ext cx="1398588" cy="1239838"/>
            </a:xfrm>
            <a:custGeom>
              <a:avLst/>
              <a:gdLst/>
              <a:ahLst/>
              <a:cxnLst>
                <a:cxn ang="0">
                  <a:pos x="425" y="781"/>
                </a:cxn>
                <a:cxn ang="0">
                  <a:pos x="0" y="642"/>
                </a:cxn>
                <a:cxn ang="0">
                  <a:pos x="881" y="0"/>
                </a:cxn>
                <a:cxn ang="0">
                  <a:pos x="881" y="449"/>
                </a:cxn>
                <a:cxn ang="0">
                  <a:pos x="425" y="781"/>
                </a:cxn>
                <a:cxn ang="0">
                  <a:pos x="425" y="781"/>
                </a:cxn>
              </a:cxnLst>
              <a:rect l="0" t="0" r="r" b="b"/>
              <a:pathLst>
                <a:path w="881" h="781">
                  <a:moveTo>
                    <a:pt x="425" y="781"/>
                  </a:moveTo>
                  <a:lnTo>
                    <a:pt x="0" y="642"/>
                  </a:lnTo>
                  <a:lnTo>
                    <a:pt x="881" y="0"/>
                  </a:lnTo>
                  <a:lnTo>
                    <a:pt x="881" y="449"/>
                  </a:lnTo>
                  <a:lnTo>
                    <a:pt x="425" y="781"/>
                  </a:lnTo>
                  <a:lnTo>
                    <a:pt x="425" y="781"/>
                  </a:lnTo>
                  <a:close/>
                </a:path>
              </a:pathLst>
            </a:custGeom>
            <a:solidFill>
              <a:srgbClr val="0D5A2A"/>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600" b="0" i="0" u="none" strike="noStrike" kern="1200" cap="none" spc="0" normalizeH="0" baseline="0" noProof="0" dirty="0">
                <a:ln>
                  <a:noFill/>
                </a:ln>
                <a:solidFill>
                  <a:srgbClr val="383838"/>
                </a:solidFill>
                <a:effectLst/>
                <a:uLnTx/>
                <a:uFillTx/>
                <a:latin typeface="Arial" pitchFamily="34" charset="0"/>
                <a:ea typeface="+mn-ea"/>
                <a:cs typeface="+mn-cs"/>
              </a:endParaRPr>
            </a:p>
          </p:txBody>
        </p:sp>
      </p:grpSp>
      <p:sp>
        <p:nvSpPr>
          <p:cNvPr id="39" name="Rectangle 19">
            <a:extLst>
              <a:ext uri="{FF2B5EF4-FFF2-40B4-BE49-F238E27FC236}">
                <a16:creationId xmlns:a16="http://schemas.microsoft.com/office/drawing/2014/main" id="{0232BCAF-CA1E-D5F7-26AB-51B1B0FE7344}"/>
              </a:ext>
            </a:extLst>
          </p:cNvPr>
          <p:cNvSpPr/>
          <p:nvPr/>
        </p:nvSpPr>
        <p:spPr>
          <a:xfrm rot="19405182">
            <a:off x="1404648" y="2690242"/>
            <a:ext cx="1718310" cy="338554"/>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CO" sz="1600" noProof="0" dirty="0">
                <a:solidFill>
                  <a:sysClr val="window" lastClr="FFFFFF"/>
                </a:solidFill>
                <a:effectLst>
                  <a:outerShdw blurRad="38100" dist="38100" dir="2700000" algn="tl">
                    <a:srgbClr val="000000">
                      <a:alpha val="43137"/>
                    </a:srgbClr>
                  </a:outerShdw>
                </a:effectLst>
                <a:cs typeface="Arial" pitchFamily="34" charset="0"/>
              </a:rPr>
              <a:t>LEGAL</a:t>
            </a:r>
            <a:endParaRPr kumimoji="0" lang="es-CO" sz="16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40" name="Rectangle 19">
            <a:extLst>
              <a:ext uri="{FF2B5EF4-FFF2-40B4-BE49-F238E27FC236}">
                <a16:creationId xmlns:a16="http://schemas.microsoft.com/office/drawing/2014/main" id="{38F1DDED-DF68-9840-8110-9A6B70F6DE42}"/>
              </a:ext>
            </a:extLst>
          </p:cNvPr>
          <p:cNvSpPr/>
          <p:nvPr/>
        </p:nvSpPr>
        <p:spPr>
          <a:xfrm>
            <a:off x="2179983" y="5585119"/>
            <a:ext cx="1718310" cy="338554"/>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6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Arial" pitchFamily="34" charset="0"/>
              </a:rPr>
              <a:t>SOCIAL</a:t>
            </a:r>
          </a:p>
        </p:txBody>
      </p:sp>
      <p:sp>
        <p:nvSpPr>
          <p:cNvPr id="41" name="Rectangle 19">
            <a:extLst>
              <a:ext uri="{FF2B5EF4-FFF2-40B4-BE49-F238E27FC236}">
                <a16:creationId xmlns:a16="http://schemas.microsoft.com/office/drawing/2014/main" id="{5821896F-863D-9441-87F9-7671FBA7641B}"/>
              </a:ext>
            </a:extLst>
          </p:cNvPr>
          <p:cNvSpPr/>
          <p:nvPr/>
        </p:nvSpPr>
        <p:spPr>
          <a:xfrm rot="2052811">
            <a:off x="3142007" y="2733484"/>
            <a:ext cx="1718310" cy="338554"/>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6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Arial" pitchFamily="34" charset="0"/>
              </a:rPr>
              <a:t>POLITICO</a:t>
            </a:r>
          </a:p>
        </p:txBody>
      </p:sp>
      <p:sp>
        <p:nvSpPr>
          <p:cNvPr id="42" name="Rectangle 19">
            <a:extLst>
              <a:ext uri="{FF2B5EF4-FFF2-40B4-BE49-F238E27FC236}">
                <a16:creationId xmlns:a16="http://schemas.microsoft.com/office/drawing/2014/main" id="{233734BC-20A0-91FF-C0C7-21EB70C5A2B8}"/>
              </a:ext>
            </a:extLst>
          </p:cNvPr>
          <p:cNvSpPr/>
          <p:nvPr/>
        </p:nvSpPr>
        <p:spPr>
          <a:xfrm rot="4263113">
            <a:off x="643122" y="4445257"/>
            <a:ext cx="1930800" cy="338554"/>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6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Arial" pitchFamily="34" charset="0"/>
              </a:rPr>
              <a:t>TECNOLOGICO</a:t>
            </a:r>
          </a:p>
        </p:txBody>
      </p:sp>
      <p:sp>
        <p:nvSpPr>
          <p:cNvPr id="43" name="Rectangle 19">
            <a:extLst>
              <a:ext uri="{FF2B5EF4-FFF2-40B4-BE49-F238E27FC236}">
                <a16:creationId xmlns:a16="http://schemas.microsoft.com/office/drawing/2014/main" id="{82019D5B-D3B1-4CEB-BFE4-29679AD5E691}"/>
              </a:ext>
            </a:extLst>
          </p:cNvPr>
          <p:cNvSpPr/>
          <p:nvPr/>
        </p:nvSpPr>
        <p:spPr>
          <a:xfrm rot="17262472">
            <a:off x="3757323" y="4499993"/>
            <a:ext cx="1718310" cy="338554"/>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CO" sz="1600" noProof="0" dirty="0">
                <a:solidFill>
                  <a:sysClr val="window" lastClr="FFFFFF"/>
                </a:solidFill>
                <a:effectLst>
                  <a:outerShdw blurRad="38100" dist="38100" dir="2700000" algn="tl">
                    <a:srgbClr val="000000">
                      <a:alpha val="43137"/>
                    </a:srgbClr>
                  </a:outerShdw>
                </a:effectLst>
                <a:cs typeface="Arial" pitchFamily="34" charset="0"/>
              </a:rPr>
              <a:t>ECONOMICO</a:t>
            </a:r>
            <a:endParaRPr kumimoji="0" lang="es-CO" sz="16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44" name="Oval 64">
            <a:extLst>
              <a:ext uri="{FF2B5EF4-FFF2-40B4-BE49-F238E27FC236}">
                <a16:creationId xmlns:a16="http://schemas.microsoft.com/office/drawing/2014/main" id="{2241F632-E497-85D5-729F-41B37AB6C9CD}"/>
              </a:ext>
            </a:extLst>
          </p:cNvPr>
          <p:cNvSpPr/>
          <p:nvPr/>
        </p:nvSpPr>
        <p:spPr bwMode="auto">
          <a:xfrm>
            <a:off x="3456333" y="3213395"/>
            <a:ext cx="394618" cy="394616"/>
          </a:xfrm>
          <a:prstGeom prst="ellipse">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12700">
            <a:solidFill>
              <a:srgbClr val="00EA1C"/>
            </a:solidFill>
            <a:round/>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600" b="1" i="0" u="none" strike="noStrike" kern="1200" cap="none" spc="0" normalizeH="0" baseline="0" noProof="0" dirty="0">
                <a:ln>
                  <a:noFill/>
                </a:ln>
                <a:solidFill>
                  <a:srgbClr val="383838"/>
                </a:solidFill>
                <a:effectLst/>
                <a:uLnTx/>
                <a:uFillTx/>
                <a:latin typeface="Arial" pitchFamily="34" charset="0"/>
                <a:ea typeface="+mn-ea"/>
                <a:cs typeface="+mn-cs"/>
              </a:rPr>
              <a:t>1</a:t>
            </a:r>
          </a:p>
        </p:txBody>
      </p:sp>
      <p:sp>
        <p:nvSpPr>
          <p:cNvPr id="45" name="Oval 65">
            <a:extLst>
              <a:ext uri="{FF2B5EF4-FFF2-40B4-BE49-F238E27FC236}">
                <a16:creationId xmlns:a16="http://schemas.microsoft.com/office/drawing/2014/main" id="{EA0449FD-3033-8156-7299-B1AB1C3EA47C}"/>
              </a:ext>
            </a:extLst>
          </p:cNvPr>
          <p:cNvSpPr/>
          <p:nvPr/>
        </p:nvSpPr>
        <p:spPr bwMode="auto">
          <a:xfrm>
            <a:off x="3852630" y="4299245"/>
            <a:ext cx="394618" cy="394616"/>
          </a:xfrm>
          <a:prstGeom prst="ellipse">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12700">
            <a:solidFill>
              <a:srgbClr val="FFC000"/>
            </a:solidFill>
            <a:round/>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600" b="1" i="0" u="none" strike="noStrike" kern="1200" cap="none" spc="0" normalizeH="0" baseline="0" noProof="0" dirty="0">
                <a:ln>
                  <a:noFill/>
                </a:ln>
                <a:solidFill>
                  <a:srgbClr val="383838"/>
                </a:solidFill>
                <a:effectLst/>
                <a:uLnTx/>
                <a:uFillTx/>
                <a:latin typeface="Arial" pitchFamily="34" charset="0"/>
                <a:ea typeface="+mn-ea"/>
                <a:cs typeface="+mn-cs"/>
              </a:rPr>
              <a:t>2</a:t>
            </a:r>
          </a:p>
        </p:txBody>
      </p:sp>
      <p:sp>
        <p:nvSpPr>
          <p:cNvPr id="46" name="Oval 66">
            <a:extLst>
              <a:ext uri="{FF2B5EF4-FFF2-40B4-BE49-F238E27FC236}">
                <a16:creationId xmlns:a16="http://schemas.microsoft.com/office/drawing/2014/main" id="{E74B7FBF-7CA7-471D-D267-0768A4B67FD9}"/>
              </a:ext>
            </a:extLst>
          </p:cNvPr>
          <p:cNvSpPr/>
          <p:nvPr/>
        </p:nvSpPr>
        <p:spPr bwMode="auto">
          <a:xfrm>
            <a:off x="2862030" y="5061245"/>
            <a:ext cx="394618" cy="394616"/>
          </a:xfrm>
          <a:prstGeom prst="ellipse">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12700">
            <a:solidFill>
              <a:srgbClr val="F81CB9"/>
            </a:solidFill>
            <a:round/>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600" b="1" i="0" u="none" strike="noStrike" kern="1200" cap="none" spc="0" normalizeH="0" baseline="0" noProof="0" dirty="0">
                <a:ln>
                  <a:noFill/>
                </a:ln>
                <a:solidFill>
                  <a:srgbClr val="383838"/>
                </a:solidFill>
                <a:effectLst/>
                <a:uLnTx/>
                <a:uFillTx/>
                <a:latin typeface="Arial" pitchFamily="34" charset="0"/>
                <a:ea typeface="+mn-ea"/>
                <a:cs typeface="+mn-cs"/>
              </a:rPr>
              <a:t>3</a:t>
            </a:r>
          </a:p>
        </p:txBody>
      </p:sp>
      <p:sp>
        <p:nvSpPr>
          <p:cNvPr id="47" name="Oval 67">
            <a:extLst>
              <a:ext uri="{FF2B5EF4-FFF2-40B4-BE49-F238E27FC236}">
                <a16:creationId xmlns:a16="http://schemas.microsoft.com/office/drawing/2014/main" id="{5E1F57BE-38C8-3A35-3839-CD050D397F28}"/>
              </a:ext>
            </a:extLst>
          </p:cNvPr>
          <p:cNvSpPr/>
          <p:nvPr/>
        </p:nvSpPr>
        <p:spPr bwMode="auto">
          <a:xfrm>
            <a:off x="1938105" y="4346870"/>
            <a:ext cx="394618" cy="394616"/>
          </a:xfrm>
          <a:prstGeom prst="ellipse">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12700">
            <a:solidFill>
              <a:srgbClr val="9900CC"/>
            </a:solidFill>
            <a:round/>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600" b="1" i="0" u="none" strike="noStrike" kern="1200" cap="none" spc="0" normalizeH="0" baseline="0" noProof="0" dirty="0">
                <a:ln>
                  <a:noFill/>
                </a:ln>
                <a:solidFill>
                  <a:srgbClr val="383838"/>
                </a:solidFill>
                <a:effectLst/>
                <a:uLnTx/>
                <a:uFillTx/>
                <a:latin typeface="Arial" pitchFamily="34" charset="0"/>
                <a:ea typeface="+mn-ea"/>
                <a:cs typeface="+mn-cs"/>
              </a:rPr>
              <a:t>4</a:t>
            </a:r>
          </a:p>
        </p:txBody>
      </p:sp>
      <p:sp>
        <p:nvSpPr>
          <p:cNvPr id="48" name="Oval 68">
            <a:extLst>
              <a:ext uri="{FF2B5EF4-FFF2-40B4-BE49-F238E27FC236}">
                <a16:creationId xmlns:a16="http://schemas.microsoft.com/office/drawing/2014/main" id="{45D89132-0D5B-00D8-F0E0-2EE204C273B6}"/>
              </a:ext>
            </a:extLst>
          </p:cNvPr>
          <p:cNvSpPr/>
          <p:nvPr/>
        </p:nvSpPr>
        <p:spPr bwMode="auto">
          <a:xfrm>
            <a:off x="2300055" y="3194345"/>
            <a:ext cx="394618" cy="394616"/>
          </a:xfrm>
          <a:prstGeom prst="ellipse">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12700">
            <a:solidFill>
              <a:srgbClr val="00B0F0"/>
            </a:solidFill>
            <a:round/>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600" b="1" i="0" u="none" strike="noStrike" kern="1200" cap="none" spc="0" normalizeH="0" baseline="0" noProof="0" dirty="0">
                <a:ln>
                  <a:noFill/>
                </a:ln>
                <a:solidFill>
                  <a:srgbClr val="383838"/>
                </a:solidFill>
                <a:effectLst/>
                <a:uLnTx/>
                <a:uFillTx/>
                <a:latin typeface="Arial" pitchFamily="34" charset="0"/>
                <a:ea typeface="+mn-ea"/>
                <a:cs typeface="+mn-cs"/>
              </a:rPr>
              <a:t>5</a:t>
            </a:r>
          </a:p>
        </p:txBody>
      </p:sp>
      <p:sp>
        <p:nvSpPr>
          <p:cNvPr id="60" name="Freeform 58">
            <a:extLst>
              <a:ext uri="{FF2B5EF4-FFF2-40B4-BE49-F238E27FC236}">
                <a16:creationId xmlns:a16="http://schemas.microsoft.com/office/drawing/2014/main" id="{29687AFD-EFB4-7565-0839-A6A876957281}"/>
              </a:ext>
            </a:extLst>
          </p:cNvPr>
          <p:cNvSpPr>
            <a:spLocks/>
          </p:cNvSpPr>
          <p:nvPr/>
        </p:nvSpPr>
        <p:spPr bwMode="auto">
          <a:xfrm>
            <a:off x="7319513" y="1694057"/>
            <a:ext cx="2192684" cy="1596386"/>
          </a:xfrm>
          <a:custGeom>
            <a:avLst/>
            <a:gdLst/>
            <a:ahLst/>
            <a:cxnLst>
              <a:cxn ang="0">
                <a:pos x="693" y="1182"/>
              </a:cxn>
              <a:cxn ang="0">
                <a:pos x="618" y="542"/>
              </a:cxn>
              <a:cxn ang="0">
                <a:pos x="615" y="522"/>
              </a:cxn>
              <a:cxn ang="0">
                <a:pos x="595" y="520"/>
              </a:cxn>
              <a:cxn ang="0">
                <a:pos x="0" y="480"/>
              </a:cxn>
              <a:cxn ang="0">
                <a:pos x="530" y="131"/>
              </a:cxn>
              <a:cxn ang="0">
                <a:pos x="1207" y="0"/>
              </a:cxn>
              <a:cxn ang="0">
                <a:pos x="1226" y="0"/>
              </a:cxn>
              <a:cxn ang="0">
                <a:pos x="1628" y="472"/>
              </a:cxn>
              <a:cxn ang="0">
                <a:pos x="1212" y="987"/>
              </a:cxn>
              <a:cxn ang="0">
                <a:pos x="1205" y="987"/>
              </a:cxn>
              <a:cxn ang="0">
                <a:pos x="693" y="1182"/>
              </a:cxn>
            </a:cxnLst>
            <a:rect l="0" t="0" r="r" b="b"/>
            <a:pathLst>
              <a:path w="1628" h="1182">
                <a:moveTo>
                  <a:pt x="693" y="1182"/>
                </a:moveTo>
                <a:cubicBezTo>
                  <a:pt x="618" y="542"/>
                  <a:pt x="618" y="542"/>
                  <a:pt x="618" y="542"/>
                </a:cubicBezTo>
                <a:cubicBezTo>
                  <a:pt x="615" y="522"/>
                  <a:pt x="615" y="522"/>
                  <a:pt x="615" y="522"/>
                </a:cubicBezTo>
                <a:cubicBezTo>
                  <a:pt x="595" y="520"/>
                  <a:pt x="595" y="520"/>
                  <a:pt x="595" y="520"/>
                </a:cubicBezTo>
                <a:cubicBezTo>
                  <a:pt x="0" y="480"/>
                  <a:pt x="0" y="480"/>
                  <a:pt x="0" y="480"/>
                </a:cubicBezTo>
                <a:cubicBezTo>
                  <a:pt x="161" y="327"/>
                  <a:pt x="339" y="210"/>
                  <a:pt x="530" y="131"/>
                </a:cubicBezTo>
                <a:cubicBezTo>
                  <a:pt x="737" y="45"/>
                  <a:pt x="965" y="1"/>
                  <a:pt x="1207" y="0"/>
                </a:cubicBezTo>
                <a:cubicBezTo>
                  <a:pt x="1226" y="0"/>
                  <a:pt x="1226" y="0"/>
                  <a:pt x="1226" y="0"/>
                </a:cubicBezTo>
                <a:cubicBezTo>
                  <a:pt x="1628" y="472"/>
                  <a:pt x="1628" y="472"/>
                  <a:pt x="1628" y="472"/>
                </a:cubicBezTo>
                <a:cubicBezTo>
                  <a:pt x="1212" y="987"/>
                  <a:pt x="1212" y="987"/>
                  <a:pt x="1212" y="987"/>
                </a:cubicBezTo>
                <a:cubicBezTo>
                  <a:pt x="1205" y="987"/>
                  <a:pt x="1205" y="987"/>
                  <a:pt x="1205" y="987"/>
                </a:cubicBezTo>
                <a:cubicBezTo>
                  <a:pt x="1015" y="989"/>
                  <a:pt x="835" y="1058"/>
                  <a:pt x="693" y="1182"/>
                </a:cubicBezTo>
                <a:close/>
              </a:path>
            </a:pathLst>
          </a:custGeom>
          <a:solidFill>
            <a:srgbClr val="717E86"/>
          </a:solidFill>
          <a:ln w="9525">
            <a:noFill/>
            <a:round/>
            <a:headEnd/>
            <a:tailEnd/>
          </a:ln>
        </p:spPr>
        <p:txBody>
          <a:bodyPr/>
          <a:lstStyle/>
          <a:p>
            <a:pPr>
              <a:defRPr/>
            </a:pPr>
            <a:endParaRPr lang="es-CO" sz="1200" noProof="0" dirty="0">
              <a:solidFill>
                <a:schemeClr val="bg1"/>
              </a:solidFill>
              <a:latin typeface="Poppins" panose="00000500000000000000" pitchFamily="2" charset="0"/>
              <a:cs typeface="Poppins" panose="00000500000000000000" pitchFamily="2" charset="0"/>
            </a:endParaRPr>
          </a:p>
        </p:txBody>
      </p:sp>
      <p:sp>
        <p:nvSpPr>
          <p:cNvPr id="61" name="Freeform 60">
            <a:extLst>
              <a:ext uri="{FF2B5EF4-FFF2-40B4-BE49-F238E27FC236}">
                <a16:creationId xmlns:a16="http://schemas.microsoft.com/office/drawing/2014/main" id="{224236EA-3717-08CB-5BE4-BCC9BEFCC679}"/>
              </a:ext>
            </a:extLst>
          </p:cNvPr>
          <p:cNvSpPr>
            <a:spLocks/>
          </p:cNvSpPr>
          <p:nvPr/>
        </p:nvSpPr>
        <p:spPr bwMode="auto">
          <a:xfrm>
            <a:off x="9037976" y="1698752"/>
            <a:ext cx="1605777" cy="1633947"/>
          </a:xfrm>
          <a:custGeom>
            <a:avLst/>
            <a:gdLst/>
            <a:ahLst/>
            <a:cxnLst>
              <a:cxn ang="0">
                <a:pos x="491" y="1210"/>
              </a:cxn>
              <a:cxn ang="0">
                <a:pos x="486" y="1205"/>
              </a:cxn>
              <a:cxn ang="0">
                <a:pos x="0" y="987"/>
              </a:cxn>
              <a:cxn ang="0">
                <a:pos x="405" y="486"/>
              </a:cxn>
              <a:cxn ang="0">
                <a:pos x="418" y="470"/>
              </a:cxn>
              <a:cxn ang="0">
                <a:pos x="404" y="454"/>
              </a:cxn>
              <a:cxn ang="0">
                <a:pos x="18" y="0"/>
              </a:cxn>
              <a:cxn ang="0">
                <a:pos x="621" y="129"/>
              </a:cxn>
              <a:cxn ang="0">
                <a:pos x="1179" y="503"/>
              </a:cxn>
              <a:cxn ang="0">
                <a:pos x="1192" y="516"/>
              </a:cxn>
              <a:cxn ang="0">
                <a:pos x="1148" y="1134"/>
              </a:cxn>
              <a:cxn ang="0">
                <a:pos x="491" y="1210"/>
              </a:cxn>
            </a:cxnLst>
            <a:rect l="0" t="0" r="r" b="b"/>
            <a:pathLst>
              <a:path w="1192" h="1210">
                <a:moveTo>
                  <a:pt x="491" y="1210"/>
                </a:moveTo>
                <a:cubicBezTo>
                  <a:pt x="486" y="1205"/>
                  <a:pt x="486" y="1205"/>
                  <a:pt x="486" y="1205"/>
                </a:cubicBezTo>
                <a:cubicBezTo>
                  <a:pt x="353" y="1077"/>
                  <a:pt x="182" y="1001"/>
                  <a:pt x="0" y="987"/>
                </a:cubicBezTo>
                <a:cubicBezTo>
                  <a:pt x="405" y="486"/>
                  <a:pt x="405" y="486"/>
                  <a:pt x="405" y="486"/>
                </a:cubicBezTo>
                <a:cubicBezTo>
                  <a:pt x="418" y="470"/>
                  <a:pt x="418" y="470"/>
                  <a:pt x="418" y="470"/>
                </a:cubicBezTo>
                <a:cubicBezTo>
                  <a:pt x="404" y="454"/>
                  <a:pt x="404" y="454"/>
                  <a:pt x="404" y="454"/>
                </a:cubicBezTo>
                <a:cubicBezTo>
                  <a:pt x="18" y="0"/>
                  <a:pt x="18" y="0"/>
                  <a:pt x="18" y="0"/>
                </a:cubicBezTo>
                <a:cubicBezTo>
                  <a:pt x="233" y="8"/>
                  <a:pt x="435" y="52"/>
                  <a:pt x="621" y="129"/>
                </a:cubicBezTo>
                <a:cubicBezTo>
                  <a:pt x="823" y="212"/>
                  <a:pt x="1010" y="338"/>
                  <a:pt x="1179" y="503"/>
                </a:cubicBezTo>
                <a:cubicBezTo>
                  <a:pt x="1192" y="516"/>
                  <a:pt x="1192" y="516"/>
                  <a:pt x="1192" y="516"/>
                </a:cubicBezTo>
                <a:cubicBezTo>
                  <a:pt x="1148" y="1134"/>
                  <a:pt x="1148" y="1134"/>
                  <a:pt x="1148" y="1134"/>
                </a:cubicBezTo>
                <a:cubicBezTo>
                  <a:pt x="491" y="1210"/>
                  <a:pt x="491" y="1210"/>
                  <a:pt x="491" y="1210"/>
                </a:cubicBezTo>
                <a:close/>
              </a:path>
            </a:pathLst>
          </a:custGeom>
          <a:solidFill>
            <a:srgbClr val="006837"/>
          </a:solidFill>
          <a:ln w="9525">
            <a:noFill/>
            <a:round/>
            <a:headEnd/>
            <a:tailEnd/>
          </a:ln>
        </p:spPr>
        <p:txBody>
          <a:bodyPr/>
          <a:lstStyle/>
          <a:p>
            <a:pPr>
              <a:defRPr/>
            </a:pPr>
            <a:endParaRPr lang="es-CO" sz="1200" noProof="0" dirty="0">
              <a:solidFill>
                <a:schemeClr val="bg1"/>
              </a:solidFill>
              <a:latin typeface="Poppins" panose="00000500000000000000" pitchFamily="2" charset="0"/>
              <a:cs typeface="Poppins" panose="00000500000000000000" pitchFamily="2" charset="0"/>
            </a:endParaRPr>
          </a:p>
        </p:txBody>
      </p:sp>
      <p:sp>
        <p:nvSpPr>
          <p:cNvPr id="62" name="Freeform 62">
            <a:extLst>
              <a:ext uri="{FF2B5EF4-FFF2-40B4-BE49-F238E27FC236}">
                <a16:creationId xmlns:a16="http://schemas.microsoft.com/office/drawing/2014/main" id="{C295575E-76DE-2549-328C-CB1DAE575203}"/>
              </a:ext>
            </a:extLst>
          </p:cNvPr>
          <p:cNvSpPr>
            <a:spLocks/>
          </p:cNvSpPr>
          <p:nvPr/>
        </p:nvSpPr>
        <p:spPr bwMode="auto">
          <a:xfrm>
            <a:off x="9756350" y="2459383"/>
            <a:ext cx="1591692" cy="2187987"/>
          </a:xfrm>
          <a:custGeom>
            <a:avLst/>
            <a:gdLst/>
            <a:ahLst/>
            <a:cxnLst>
              <a:cxn ang="0">
                <a:pos x="710" y="1623"/>
              </a:cxn>
              <a:cxn ang="0">
                <a:pos x="195" y="1208"/>
              </a:cxn>
              <a:cxn ang="0">
                <a:pos x="195" y="1201"/>
              </a:cxn>
              <a:cxn ang="0">
                <a:pos x="0" y="692"/>
              </a:cxn>
              <a:cxn ang="0">
                <a:pos x="640" y="618"/>
              </a:cxn>
              <a:cxn ang="0">
                <a:pos x="661" y="615"/>
              </a:cxn>
              <a:cxn ang="0">
                <a:pos x="663" y="595"/>
              </a:cxn>
              <a:cxn ang="0">
                <a:pos x="705" y="0"/>
              </a:cxn>
              <a:cxn ang="0">
                <a:pos x="1051" y="528"/>
              </a:cxn>
              <a:cxn ang="0">
                <a:pos x="1181" y="1201"/>
              </a:cxn>
              <a:cxn ang="0">
                <a:pos x="1181" y="1219"/>
              </a:cxn>
              <a:cxn ang="0">
                <a:pos x="710" y="1623"/>
              </a:cxn>
            </a:cxnLst>
            <a:rect l="0" t="0" r="r" b="b"/>
            <a:pathLst>
              <a:path w="1181" h="1623">
                <a:moveTo>
                  <a:pt x="710" y="1623"/>
                </a:moveTo>
                <a:cubicBezTo>
                  <a:pt x="195" y="1208"/>
                  <a:pt x="195" y="1208"/>
                  <a:pt x="195" y="1208"/>
                </a:cubicBezTo>
                <a:cubicBezTo>
                  <a:pt x="195" y="1201"/>
                  <a:pt x="195" y="1201"/>
                  <a:pt x="195" y="1201"/>
                </a:cubicBezTo>
                <a:cubicBezTo>
                  <a:pt x="192" y="1012"/>
                  <a:pt x="124" y="833"/>
                  <a:pt x="0" y="692"/>
                </a:cubicBezTo>
                <a:cubicBezTo>
                  <a:pt x="640" y="618"/>
                  <a:pt x="640" y="618"/>
                  <a:pt x="640" y="618"/>
                </a:cubicBezTo>
                <a:cubicBezTo>
                  <a:pt x="661" y="615"/>
                  <a:pt x="661" y="615"/>
                  <a:pt x="661" y="615"/>
                </a:cubicBezTo>
                <a:cubicBezTo>
                  <a:pt x="663" y="595"/>
                  <a:pt x="663" y="595"/>
                  <a:pt x="663" y="595"/>
                </a:cubicBezTo>
                <a:cubicBezTo>
                  <a:pt x="705" y="0"/>
                  <a:pt x="705" y="0"/>
                  <a:pt x="705" y="0"/>
                </a:cubicBezTo>
                <a:cubicBezTo>
                  <a:pt x="856" y="161"/>
                  <a:pt x="972" y="338"/>
                  <a:pt x="1051" y="528"/>
                </a:cubicBezTo>
                <a:cubicBezTo>
                  <a:pt x="1136" y="734"/>
                  <a:pt x="1180" y="960"/>
                  <a:pt x="1181" y="1201"/>
                </a:cubicBezTo>
                <a:cubicBezTo>
                  <a:pt x="1181" y="1219"/>
                  <a:pt x="1181" y="1219"/>
                  <a:pt x="1181" y="1219"/>
                </a:cubicBezTo>
                <a:cubicBezTo>
                  <a:pt x="710" y="1623"/>
                  <a:pt x="710" y="1623"/>
                  <a:pt x="710" y="1623"/>
                </a:cubicBezTo>
                <a:close/>
              </a:path>
            </a:pathLst>
          </a:custGeom>
          <a:solidFill>
            <a:srgbClr val="006837"/>
          </a:solidFill>
          <a:ln w="9525">
            <a:noFill/>
            <a:round/>
            <a:headEnd/>
            <a:tailEnd/>
          </a:ln>
        </p:spPr>
        <p:txBody>
          <a:bodyPr/>
          <a:lstStyle/>
          <a:p>
            <a:pPr>
              <a:defRPr/>
            </a:pPr>
            <a:endParaRPr lang="es-CO" sz="1200" noProof="0" dirty="0">
              <a:solidFill>
                <a:schemeClr val="bg1"/>
              </a:solidFill>
              <a:latin typeface="Poppins" panose="00000500000000000000" pitchFamily="2" charset="0"/>
              <a:cs typeface="Poppins" panose="00000500000000000000" pitchFamily="2" charset="0"/>
            </a:endParaRPr>
          </a:p>
        </p:txBody>
      </p:sp>
      <p:sp>
        <p:nvSpPr>
          <p:cNvPr id="63" name="Freeform 64">
            <a:extLst>
              <a:ext uri="{FF2B5EF4-FFF2-40B4-BE49-F238E27FC236}">
                <a16:creationId xmlns:a16="http://schemas.microsoft.com/office/drawing/2014/main" id="{836DBF2D-C459-9950-B5D8-61A61645E892}"/>
              </a:ext>
            </a:extLst>
          </p:cNvPr>
          <p:cNvSpPr>
            <a:spLocks/>
          </p:cNvSpPr>
          <p:nvPr/>
        </p:nvSpPr>
        <p:spPr bwMode="auto">
          <a:xfrm>
            <a:off x="9714094" y="4173149"/>
            <a:ext cx="1633948" cy="1619862"/>
          </a:xfrm>
          <a:custGeom>
            <a:avLst/>
            <a:gdLst/>
            <a:ahLst/>
            <a:cxnLst>
              <a:cxn ang="0">
                <a:pos x="690" y="1201"/>
              </a:cxn>
              <a:cxn ang="0">
                <a:pos x="72" y="1154"/>
              </a:cxn>
              <a:cxn ang="0">
                <a:pos x="0" y="497"/>
              </a:cxn>
              <a:cxn ang="0">
                <a:pos x="5" y="492"/>
              </a:cxn>
              <a:cxn ang="0">
                <a:pos x="227" y="0"/>
              </a:cxn>
              <a:cxn ang="0">
                <a:pos x="729" y="405"/>
              </a:cxn>
              <a:cxn ang="0">
                <a:pos x="745" y="418"/>
              </a:cxn>
              <a:cxn ang="0">
                <a:pos x="760" y="404"/>
              </a:cxn>
              <a:cxn ang="0">
                <a:pos x="1214" y="17"/>
              </a:cxn>
              <a:cxn ang="0">
                <a:pos x="1084" y="626"/>
              </a:cxn>
              <a:cxn ang="0">
                <a:pos x="703" y="1188"/>
              </a:cxn>
              <a:cxn ang="0">
                <a:pos x="690" y="1201"/>
              </a:cxn>
            </a:cxnLst>
            <a:rect l="0" t="0" r="r" b="b"/>
            <a:pathLst>
              <a:path w="1214" h="1201">
                <a:moveTo>
                  <a:pt x="690" y="1201"/>
                </a:moveTo>
                <a:cubicBezTo>
                  <a:pt x="72" y="1154"/>
                  <a:pt x="72" y="1154"/>
                  <a:pt x="72" y="1154"/>
                </a:cubicBezTo>
                <a:cubicBezTo>
                  <a:pt x="0" y="497"/>
                  <a:pt x="0" y="497"/>
                  <a:pt x="0" y="497"/>
                </a:cubicBezTo>
                <a:cubicBezTo>
                  <a:pt x="5" y="492"/>
                  <a:pt x="5" y="492"/>
                  <a:pt x="5" y="492"/>
                </a:cubicBezTo>
                <a:cubicBezTo>
                  <a:pt x="135" y="358"/>
                  <a:pt x="213" y="185"/>
                  <a:pt x="227" y="0"/>
                </a:cubicBezTo>
                <a:cubicBezTo>
                  <a:pt x="729" y="405"/>
                  <a:pt x="729" y="405"/>
                  <a:pt x="729" y="405"/>
                </a:cubicBezTo>
                <a:cubicBezTo>
                  <a:pt x="745" y="418"/>
                  <a:pt x="745" y="418"/>
                  <a:pt x="745" y="418"/>
                </a:cubicBezTo>
                <a:cubicBezTo>
                  <a:pt x="760" y="404"/>
                  <a:pt x="760" y="404"/>
                  <a:pt x="760" y="404"/>
                </a:cubicBezTo>
                <a:cubicBezTo>
                  <a:pt x="1214" y="17"/>
                  <a:pt x="1214" y="17"/>
                  <a:pt x="1214" y="17"/>
                </a:cubicBezTo>
                <a:cubicBezTo>
                  <a:pt x="1205" y="234"/>
                  <a:pt x="1162" y="439"/>
                  <a:pt x="1084" y="626"/>
                </a:cubicBezTo>
                <a:cubicBezTo>
                  <a:pt x="999" y="830"/>
                  <a:pt x="871" y="1019"/>
                  <a:pt x="703" y="1188"/>
                </a:cubicBezTo>
                <a:cubicBezTo>
                  <a:pt x="690" y="1201"/>
                  <a:pt x="690" y="1201"/>
                  <a:pt x="690" y="1201"/>
                </a:cubicBezTo>
                <a:close/>
              </a:path>
            </a:pathLst>
          </a:custGeom>
          <a:solidFill>
            <a:srgbClr val="006837"/>
          </a:solidFill>
          <a:ln w="9525">
            <a:noFill/>
            <a:round/>
            <a:headEnd/>
            <a:tailEnd/>
          </a:ln>
        </p:spPr>
        <p:txBody>
          <a:bodyPr/>
          <a:lstStyle/>
          <a:p>
            <a:pPr>
              <a:defRPr/>
            </a:pPr>
            <a:endParaRPr lang="es-CO" sz="1200" noProof="0" dirty="0">
              <a:solidFill>
                <a:schemeClr val="bg1"/>
              </a:solidFill>
              <a:latin typeface="Poppins" panose="00000500000000000000" pitchFamily="2" charset="0"/>
              <a:cs typeface="Poppins" panose="00000500000000000000" pitchFamily="2" charset="0"/>
            </a:endParaRPr>
          </a:p>
        </p:txBody>
      </p:sp>
      <p:sp>
        <p:nvSpPr>
          <p:cNvPr id="64" name="Freeform 66">
            <a:extLst>
              <a:ext uri="{FF2B5EF4-FFF2-40B4-BE49-F238E27FC236}">
                <a16:creationId xmlns:a16="http://schemas.microsoft.com/office/drawing/2014/main" id="{05DC9B55-8589-09D0-503F-F4C7667B00C6}"/>
              </a:ext>
            </a:extLst>
          </p:cNvPr>
          <p:cNvSpPr>
            <a:spLocks/>
          </p:cNvSpPr>
          <p:nvPr/>
        </p:nvSpPr>
        <p:spPr bwMode="auto">
          <a:xfrm>
            <a:off x="8418202" y="4896218"/>
            <a:ext cx="2159817" cy="1591691"/>
          </a:xfrm>
          <a:custGeom>
            <a:avLst/>
            <a:gdLst/>
            <a:ahLst/>
            <a:cxnLst>
              <a:cxn ang="0">
                <a:pos x="408" y="1178"/>
              </a:cxn>
              <a:cxn ang="0">
                <a:pos x="0" y="711"/>
              </a:cxn>
              <a:cxn ang="0">
                <a:pos x="409" y="192"/>
              </a:cxn>
              <a:cxn ang="0">
                <a:pos x="417" y="192"/>
              </a:cxn>
              <a:cxn ang="0">
                <a:pos x="914" y="0"/>
              </a:cxn>
              <a:cxn ang="0">
                <a:pos x="984" y="641"/>
              </a:cxn>
              <a:cxn ang="0">
                <a:pos x="987" y="662"/>
              </a:cxn>
              <a:cxn ang="0">
                <a:pos x="1007" y="663"/>
              </a:cxn>
              <a:cxn ang="0">
                <a:pos x="1602" y="709"/>
              </a:cxn>
              <a:cxn ang="0">
                <a:pos x="1085" y="1046"/>
              </a:cxn>
              <a:cxn ang="0">
                <a:pos x="426" y="1178"/>
              </a:cxn>
              <a:cxn ang="0">
                <a:pos x="408" y="1178"/>
              </a:cxn>
            </a:cxnLst>
            <a:rect l="0" t="0" r="r" b="b"/>
            <a:pathLst>
              <a:path w="1602" h="1178">
                <a:moveTo>
                  <a:pt x="408" y="1178"/>
                </a:moveTo>
                <a:cubicBezTo>
                  <a:pt x="0" y="711"/>
                  <a:pt x="0" y="711"/>
                  <a:pt x="0" y="711"/>
                </a:cubicBezTo>
                <a:cubicBezTo>
                  <a:pt x="409" y="192"/>
                  <a:pt x="409" y="192"/>
                  <a:pt x="409" y="192"/>
                </a:cubicBezTo>
                <a:cubicBezTo>
                  <a:pt x="417" y="192"/>
                  <a:pt x="417" y="192"/>
                  <a:pt x="417" y="192"/>
                </a:cubicBezTo>
                <a:cubicBezTo>
                  <a:pt x="601" y="188"/>
                  <a:pt x="776" y="120"/>
                  <a:pt x="914" y="0"/>
                </a:cubicBezTo>
                <a:cubicBezTo>
                  <a:pt x="984" y="641"/>
                  <a:pt x="984" y="641"/>
                  <a:pt x="984" y="641"/>
                </a:cubicBezTo>
                <a:cubicBezTo>
                  <a:pt x="987" y="662"/>
                  <a:pt x="987" y="662"/>
                  <a:pt x="987" y="662"/>
                </a:cubicBezTo>
                <a:cubicBezTo>
                  <a:pt x="1007" y="663"/>
                  <a:pt x="1007" y="663"/>
                  <a:pt x="1007" y="663"/>
                </a:cubicBezTo>
                <a:cubicBezTo>
                  <a:pt x="1602" y="709"/>
                  <a:pt x="1602" y="709"/>
                  <a:pt x="1602" y="709"/>
                </a:cubicBezTo>
                <a:cubicBezTo>
                  <a:pt x="1444" y="855"/>
                  <a:pt x="1270" y="969"/>
                  <a:pt x="1085" y="1046"/>
                </a:cubicBezTo>
                <a:cubicBezTo>
                  <a:pt x="883" y="1130"/>
                  <a:pt x="662" y="1175"/>
                  <a:pt x="426" y="1178"/>
                </a:cubicBezTo>
                <a:cubicBezTo>
                  <a:pt x="408" y="1178"/>
                  <a:pt x="408" y="1178"/>
                  <a:pt x="408" y="1178"/>
                </a:cubicBezTo>
                <a:close/>
              </a:path>
            </a:pathLst>
          </a:custGeom>
          <a:solidFill>
            <a:srgbClr val="A1C90E"/>
          </a:solidFill>
          <a:ln w="9525">
            <a:noFill/>
            <a:round/>
            <a:headEnd/>
            <a:tailEnd/>
          </a:ln>
          <a:effectLst>
            <a:reflection blurRad="6350" stA="52000" endA="300" endPos="35000" dir="5400000" sy="-100000" algn="bl" rotWithShape="0"/>
          </a:effectLst>
        </p:spPr>
        <p:txBody>
          <a:bodyPr/>
          <a:lstStyle/>
          <a:p>
            <a:pPr>
              <a:defRPr/>
            </a:pPr>
            <a:endParaRPr lang="es-CO" sz="1200" noProof="0" dirty="0">
              <a:solidFill>
                <a:schemeClr val="bg1"/>
              </a:solidFill>
              <a:latin typeface="Poppins" panose="00000500000000000000" pitchFamily="2" charset="0"/>
              <a:cs typeface="Poppins" panose="00000500000000000000" pitchFamily="2" charset="0"/>
            </a:endParaRPr>
          </a:p>
        </p:txBody>
      </p:sp>
      <p:sp>
        <p:nvSpPr>
          <p:cNvPr id="65" name="Freeform 68">
            <a:extLst>
              <a:ext uri="{FF2B5EF4-FFF2-40B4-BE49-F238E27FC236}">
                <a16:creationId xmlns:a16="http://schemas.microsoft.com/office/drawing/2014/main" id="{64B73876-D7AD-3F47-7FCB-966E130DA033}"/>
              </a:ext>
            </a:extLst>
          </p:cNvPr>
          <p:cNvSpPr>
            <a:spLocks/>
          </p:cNvSpPr>
          <p:nvPr/>
        </p:nvSpPr>
        <p:spPr bwMode="auto">
          <a:xfrm>
            <a:off x="7258475" y="4849267"/>
            <a:ext cx="1633948" cy="1633947"/>
          </a:xfrm>
          <a:custGeom>
            <a:avLst/>
            <a:gdLst/>
            <a:ahLst/>
            <a:cxnLst>
              <a:cxn ang="0">
                <a:pos x="1201" y="1213"/>
              </a:cxn>
              <a:cxn ang="0">
                <a:pos x="582" y="1087"/>
              </a:cxn>
              <a:cxn ang="0">
                <a:pos x="13" y="705"/>
              </a:cxn>
              <a:cxn ang="0">
                <a:pos x="0" y="692"/>
              </a:cxn>
              <a:cxn ang="0">
                <a:pos x="47" y="73"/>
              </a:cxn>
              <a:cxn ang="0">
                <a:pos x="704" y="0"/>
              </a:cxn>
              <a:cxn ang="0">
                <a:pos x="709" y="5"/>
              </a:cxn>
              <a:cxn ang="0">
                <a:pos x="1207" y="226"/>
              </a:cxn>
              <a:cxn ang="0">
                <a:pos x="808" y="732"/>
              </a:cxn>
              <a:cxn ang="0">
                <a:pos x="795" y="749"/>
              </a:cxn>
              <a:cxn ang="0">
                <a:pos x="809" y="764"/>
              </a:cxn>
              <a:cxn ang="0">
                <a:pos x="1201" y="1213"/>
              </a:cxn>
            </a:cxnLst>
            <a:rect l="0" t="0" r="r" b="b"/>
            <a:pathLst>
              <a:path w="1207" h="1213">
                <a:moveTo>
                  <a:pt x="1201" y="1213"/>
                </a:moveTo>
                <a:cubicBezTo>
                  <a:pt x="981" y="1207"/>
                  <a:pt x="773" y="1165"/>
                  <a:pt x="582" y="1087"/>
                </a:cubicBezTo>
                <a:cubicBezTo>
                  <a:pt x="376" y="1002"/>
                  <a:pt x="185" y="874"/>
                  <a:pt x="13" y="705"/>
                </a:cubicBezTo>
                <a:cubicBezTo>
                  <a:pt x="0" y="692"/>
                  <a:pt x="0" y="692"/>
                  <a:pt x="0" y="692"/>
                </a:cubicBezTo>
                <a:cubicBezTo>
                  <a:pt x="47" y="73"/>
                  <a:pt x="47" y="73"/>
                  <a:pt x="47" y="73"/>
                </a:cubicBezTo>
                <a:cubicBezTo>
                  <a:pt x="704" y="0"/>
                  <a:pt x="704" y="0"/>
                  <a:pt x="704" y="0"/>
                </a:cubicBezTo>
                <a:cubicBezTo>
                  <a:pt x="709" y="5"/>
                  <a:pt x="709" y="5"/>
                  <a:pt x="709" y="5"/>
                </a:cubicBezTo>
                <a:cubicBezTo>
                  <a:pt x="845" y="137"/>
                  <a:pt x="1020" y="214"/>
                  <a:pt x="1207" y="226"/>
                </a:cubicBezTo>
                <a:cubicBezTo>
                  <a:pt x="808" y="732"/>
                  <a:pt x="808" y="732"/>
                  <a:pt x="808" y="732"/>
                </a:cubicBezTo>
                <a:cubicBezTo>
                  <a:pt x="795" y="749"/>
                  <a:pt x="795" y="749"/>
                  <a:pt x="795" y="749"/>
                </a:cubicBezTo>
                <a:cubicBezTo>
                  <a:pt x="809" y="764"/>
                  <a:pt x="809" y="764"/>
                  <a:pt x="809" y="764"/>
                </a:cubicBezTo>
                <a:cubicBezTo>
                  <a:pt x="1201" y="1213"/>
                  <a:pt x="1201" y="1213"/>
                  <a:pt x="1201" y="1213"/>
                </a:cubicBezTo>
                <a:close/>
              </a:path>
            </a:pathLst>
          </a:custGeom>
          <a:solidFill>
            <a:srgbClr val="A1C90E"/>
          </a:solidFill>
          <a:ln w="9525">
            <a:noFill/>
            <a:round/>
            <a:headEnd/>
            <a:tailEnd/>
          </a:ln>
          <a:effectLst>
            <a:reflection blurRad="6350" stA="52000" endA="300" endPos="35000" dir="5400000" sy="-100000" algn="bl" rotWithShape="0"/>
          </a:effectLst>
        </p:spPr>
        <p:txBody>
          <a:bodyPr/>
          <a:lstStyle/>
          <a:p>
            <a:pPr>
              <a:defRPr/>
            </a:pPr>
            <a:endParaRPr lang="es-CO" sz="1200" noProof="0" dirty="0">
              <a:solidFill>
                <a:schemeClr val="bg1"/>
              </a:solidFill>
              <a:latin typeface="Poppins" panose="00000500000000000000" pitchFamily="2" charset="0"/>
              <a:cs typeface="Poppins" panose="00000500000000000000" pitchFamily="2" charset="0"/>
            </a:endParaRPr>
          </a:p>
        </p:txBody>
      </p:sp>
      <p:sp>
        <p:nvSpPr>
          <p:cNvPr id="66" name="Freeform 70">
            <a:extLst>
              <a:ext uri="{FF2B5EF4-FFF2-40B4-BE49-F238E27FC236}">
                <a16:creationId xmlns:a16="http://schemas.microsoft.com/office/drawing/2014/main" id="{D9AFD160-19D7-FCA6-59BE-BAC0670C2260}"/>
              </a:ext>
            </a:extLst>
          </p:cNvPr>
          <p:cNvSpPr>
            <a:spLocks/>
          </p:cNvSpPr>
          <p:nvPr/>
        </p:nvSpPr>
        <p:spPr bwMode="auto">
          <a:xfrm>
            <a:off x="6563577" y="2407735"/>
            <a:ext cx="1629253" cy="1619862"/>
          </a:xfrm>
          <a:custGeom>
            <a:avLst/>
            <a:gdLst/>
            <a:ahLst/>
            <a:cxnLst>
              <a:cxn ang="0">
                <a:pos x="987" y="1201"/>
              </a:cxn>
              <a:cxn ang="0">
                <a:pos x="480" y="804"/>
              </a:cxn>
              <a:cxn ang="0">
                <a:pos x="464" y="791"/>
              </a:cxn>
              <a:cxn ang="0">
                <a:pos x="448" y="804"/>
              </a:cxn>
              <a:cxn ang="0">
                <a:pos x="0" y="1198"/>
              </a:cxn>
              <a:cxn ang="0">
                <a:pos x="125" y="580"/>
              </a:cxn>
              <a:cxn ang="0">
                <a:pos x="501" y="14"/>
              </a:cxn>
              <a:cxn ang="0">
                <a:pos x="514" y="0"/>
              </a:cxn>
              <a:cxn ang="0">
                <a:pos x="1132" y="43"/>
              </a:cxn>
              <a:cxn ang="0">
                <a:pos x="1210" y="699"/>
              </a:cxn>
              <a:cxn ang="0">
                <a:pos x="1205" y="705"/>
              </a:cxn>
              <a:cxn ang="0">
                <a:pos x="987" y="1201"/>
              </a:cxn>
            </a:cxnLst>
            <a:rect l="0" t="0" r="r" b="b"/>
            <a:pathLst>
              <a:path w="1210" h="1201">
                <a:moveTo>
                  <a:pt x="987" y="1201"/>
                </a:moveTo>
                <a:cubicBezTo>
                  <a:pt x="480" y="804"/>
                  <a:pt x="480" y="804"/>
                  <a:pt x="480" y="804"/>
                </a:cubicBezTo>
                <a:cubicBezTo>
                  <a:pt x="464" y="791"/>
                  <a:pt x="464" y="791"/>
                  <a:pt x="464" y="791"/>
                </a:cubicBezTo>
                <a:cubicBezTo>
                  <a:pt x="448" y="804"/>
                  <a:pt x="448" y="804"/>
                  <a:pt x="448" y="804"/>
                </a:cubicBezTo>
                <a:cubicBezTo>
                  <a:pt x="0" y="1198"/>
                  <a:pt x="0" y="1198"/>
                  <a:pt x="0" y="1198"/>
                </a:cubicBezTo>
                <a:cubicBezTo>
                  <a:pt x="6" y="978"/>
                  <a:pt x="48" y="770"/>
                  <a:pt x="125" y="580"/>
                </a:cubicBezTo>
                <a:cubicBezTo>
                  <a:pt x="208" y="375"/>
                  <a:pt x="334" y="185"/>
                  <a:pt x="501" y="14"/>
                </a:cubicBezTo>
                <a:cubicBezTo>
                  <a:pt x="514" y="0"/>
                  <a:pt x="514" y="0"/>
                  <a:pt x="514" y="0"/>
                </a:cubicBezTo>
                <a:cubicBezTo>
                  <a:pt x="1132" y="43"/>
                  <a:pt x="1132" y="43"/>
                  <a:pt x="1132" y="43"/>
                </a:cubicBezTo>
                <a:cubicBezTo>
                  <a:pt x="1210" y="699"/>
                  <a:pt x="1210" y="699"/>
                  <a:pt x="1210" y="699"/>
                </a:cubicBezTo>
                <a:cubicBezTo>
                  <a:pt x="1205" y="705"/>
                  <a:pt x="1205" y="705"/>
                  <a:pt x="1205" y="705"/>
                </a:cubicBezTo>
                <a:cubicBezTo>
                  <a:pt x="1075" y="840"/>
                  <a:pt x="999" y="1015"/>
                  <a:pt x="987" y="1201"/>
                </a:cubicBezTo>
                <a:close/>
              </a:path>
            </a:pathLst>
          </a:custGeom>
          <a:solidFill>
            <a:srgbClr val="717E86"/>
          </a:solidFill>
          <a:ln w="9525">
            <a:noFill/>
            <a:round/>
            <a:headEnd/>
            <a:tailEnd/>
          </a:ln>
        </p:spPr>
        <p:txBody>
          <a:bodyPr/>
          <a:lstStyle/>
          <a:p>
            <a:pPr>
              <a:defRPr/>
            </a:pPr>
            <a:endParaRPr lang="es-CO" sz="1200" noProof="0" dirty="0">
              <a:solidFill>
                <a:schemeClr val="bg1"/>
              </a:solidFill>
              <a:latin typeface="Poppins" panose="00000500000000000000" pitchFamily="2" charset="0"/>
              <a:cs typeface="Poppins" panose="00000500000000000000" pitchFamily="2" charset="0"/>
            </a:endParaRPr>
          </a:p>
        </p:txBody>
      </p:sp>
      <p:sp>
        <p:nvSpPr>
          <p:cNvPr id="67" name="Freeform 72">
            <a:extLst>
              <a:ext uri="{FF2B5EF4-FFF2-40B4-BE49-F238E27FC236}">
                <a16:creationId xmlns:a16="http://schemas.microsoft.com/office/drawing/2014/main" id="{413D4FAA-3DC0-44A5-F972-1BDB0FF36C10}"/>
              </a:ext>
            </a:extLst>
          </p:cNvPr>
          <p:cNvSpPr>
            <a:spLocks/>
          </p:cNvSpPr>
          <p:nvPr/>
        </p:nvSpPr>
        <p:spPr bwMode="auto">
          <a:xfrm>
            <a:off x="6558882" y="3558071"/>
            <a:ext cx="1591692" cy="2159816"/>
          </a:xfrm>
          <a:custGeom>
            <a:avLst/>
            <a:gdLst/>
            <a:ahLst/>
            <a:cxnLst>
              <a:cxn ang="0">
                <a:pos x="472" y="1600"/>
              </a:cxn>
              <a:cxn ang="0">
                <a:pos x="133" y="1084"/>
              </a:cxn>
              <a:cxn ang="0">
                <a:pos x="1" y="427"/>
              </a:cxn>
              <a:cxn ang="0">
                <a:pos x="0" y="409"/>
              </a:cxn>
              <a:cxn ang="0">
                <a:pos x="466" y="0"/>
              </a:cxn>
              <a:cxn ang="0">
                <a:pos x="987" y="407"/>
              </a:cxn>
              <a:cxn ang="0">
                <a:pos x="987" y="415"/>
              </a:cxn>
              <a:cxn ang="0">
                <a:pos x="1179" y="912"/>
              </a:cxn>
              <a:cxn ang="0">
                <a:pos x="538" y="983"/>
              </a:cxn>
              <a:cxn ang="0">
                <a:pos x="518" y="985"/>
              </a:cxn>
              <a:cxn ang="0">
                <a:pos x="516" y="1006"/>
              </a:cxn>
              <a:cxn ang="0">
                <a:pos x="472" y="1600"/>
              </a:cxn>
            </a:cxnLst>
            <a:rect l="0" t="0" r="r" b="b"/>
            <a:pathLst>
              <a:path w="1179" h="1600">
                <a:moveTo>
                  <a:pt x="472" y="1600"/>
                </a:moveTo>
                <a:cubicBezTo>
                  <a:pt x="325" y="1443"/>
                  <a:pt x="211" y="1270"/>
                  <a:pt x="133" y="1084"/>
                </a:cubicBezTo>
                <a:cubicBezTo>
                  <a:pt x="49" y="883"/>
                  <a:pt x="4" y="662"/>
                  <a:pt x="1" y="427"/>
                </a:cubicBezTo>
                <a:cubicBezTo>
                  <a:pt x="0" y="409"/>
                  <a:pt x="0" y="409"/>
                  <a:pt x="0" y="409"/>
                </a:cubicBezTo>
                <a:cubicBezTo>
                  <a:pt x="466" y="0"/>
                  <a:pt x="466" y="0"/>
                  <a:pt x="466" y="0"/>
                </a:cubicBezTo>
                <a:cubicBezTo>
                  <a:pt x="987" y="407"/>
                  <a:pt x="987" y="407"/>
                  <a:pt x="987" y="407"/>
                </a:cubicBezTo>
                <a:cubicBezTo>
                  <a:pt x="987" y="415"/>
                  <a:pt x="987" y="415"/>
                  <a:pt x="987" y="415"/>
                </a:cubicBezTo>
                <a:cubicBezTo>
                  <a:pt x="991" y="599"/>
                  <a:pt x="1059" y="773"/>
                  <a:pt x="1179" y="912"/>
                </a:cubicBezTo>
                <a:cubicBezTo>
                  <a:pt x="538" y="983"/>
                  <a:pt x="538" y="983"/>
                  <a:pt x="538" y="983"/>
                </a:cubicBezTo>
                <a:cubicBezTo>
                  <a:pt x="518" y="985"/>
                  <a:pt x="518" y="985"/>
                  <a:pt x="518" y="985"/>
                </a:cubicBezTo>
                <a:cubicBezTo>
                  <a:pt x="516" y="1006"/>
                  <a:pt x="516" y="1006"/>
                  <a:pt x="516" y="1006"/>
                </a:cubicBezTo>
                <a:cubicBezTo>
                  <a:pt x="472" y="1600"/>
                  <a:pt x="472" y="1600"/>
                  <a:pt x="472" y="1600"/>
                </a:cubicBezTo>
                <a:close/>
              </a:path>
            </a:pathLst>
          </a:custGeom>
          <a:solidFill>
            <a:srgbClr val="A1C90E"/>
          </a:solidFill>
          <a:ln w="9525">
            <a:noFill/>
            <a:round/>
            <a:headEnd/>
            <a:tailEnd/>
          </a:ln>
        </p:spPr>
        <p:txBody>
          <a:bodyPr/>
          <a:lstStyle/>
          <a:p>
            <a:pPr>
              <a:defRPr/>
            </a:pPr>
            <a:endParaRPr lang="es-CO" sz="1200" noProof="0" dirty="0">
              <a:solidFill>
                <a:schemeClr val="bg1"/>
              </a:solidFill>
              <a:latin typeface="Poppins" panose="00000500000000000000" pitchFamily="2" charset="0"/>
              <a:cs typeface="Poppins" panose="00000500000000000000" pitchFamily="2" charset="0"/>
            </a:endParaRPr>
          </a:p>
        </p:txBody>
      </p:sp>
      <p:sp>
        <p:nvSpPr>
          <p:cNvPr id="69" name="Rectangle 24">
            <a:extLst>
              <a:ext uri="{FF2B5EF4-FFF2-40B4-BE49-F238E27FC236}">
                <a16:creationId xmlns:a16="http://schemas.microsoft.com/office/drawing/2014/main" id="{20FBFF75-C05D-48E2-7375-72C31B3956AE}"/>
              </a:ext>
            </a:extLst>
          </p:cNvPr>
          <p:cNvSpPr/>
          <p:nvPr/>
        </p:nvSpPr>
        <p:spPr>
          <a:xfrm>
            <a:off x="8059413" y="3899390"/>
            <a:ext cx="1799224" cy="461665"/>
          </a:xfrm>
          <a:prstGeom prst="rect">
            <a:avLst/>
          </a:prstGeom>
        </p:spPr>
        <p:txBody>
          <a:bodyPr wrap="square">
            <a:spAutoFit/>
          </a:bodyPr>
          <a:lstStyle/>
          <a:p>
            <a:pPr algn="ctr"/>
            <a:r>
              <a:rPr lang="es-CO" sz="2400" noProof="0" dirty="0">
                <a:solidFill>
                  <a:schemeClr val="bg1"/>
                </a:solidFill>
                <a:latin typeface="Poppins" panose="00000500000000000000" pitchFamily="2" charset="0"/>
                <a:cs typeface="Poppins" panose="00000500000000000000" pitchFamily="2" charset="0"/>
              </a:rPr>
              <a:t>Interno</a:t>
            </a:r>
          </a:p>
        </p:txBody>
      </p:sp>
      <p:sp>
        <p:nvSpPr>
          <p:cNvPr id="70" name="Rectangle 26">
            <a:extLst>
              <a:ext uri="{FF2B5EF4-FFF2-40B4-BE49-F238E27FC236}">
                <a16:creationId xmlns:a16="http://schemas.microsoft.com/office/drawing/2014/main" id="{4FF604D8-DFDC-89CA-3BE6-9832BE0EFDF5}"/>
              </a:ext>
            </a:extLst>
          </p:cNvPr>
          <p:cNvSpPr/>
          <p:nvPr/>
        </p:nvSpPr>
        <p:spPr>
          <a:xfrm>
            <a:off x="9215942" y="2578516"/>
            <a:ext cx="1510207" cy="276999"/>
          </a:xfrm>
          <a:prstGeom prst="rect">
            <a:avLst/>
          </a:prstGeom>
        </p:spPr>
        <p:txBody>
          <a:bodyPr wrap="square">
            <a:spAutoFit/>
          </a:bodyPr>
          <a:lstStyle/>
          <a:p>
            <a:pPr algn="ctr"/>
            <a:r>
              <a:rPr lang="es-CO" sz="1200" noProof="0" dirty="0">
                <a:solidFill>
                  <a:schemeClr val="bg1"/>
                </a:solidFill>
                <a:latin typeface="Poppins" panose="00000500000000000000" pitchFamily="2" charset="0"/>
                <a:cs typeface="Poppins" panose="00000500000000000000" pitchFamily="2" charset="0"/>
              </a:rPr>
              <a:t>Administración</a:t>
            </a:r>
          </a:p>
        </p:txBody>
      </p:sp>
      <p:sp>
        <p:nvSpPr>
          <p:cNvPr id="71" name="Rectangle 28">
            <a:extLst>
              <a:ext uri="{FF2B5EF4-FFF2-40B4-BE49-F238E27FC236}">
                <a16:creationId xmlns:a16="http://schemas.microsoft.com/office/drawing/2014/main" id="{2CC3A662-79FE-8C67-6283-69FA66D15523}"/>
              </a:ext>
            </a:extLst>
          </p:cNvPr>
          <p:cNvSpPr/>
          <p:nvPr/>
        </p:nvSpPr>
        <p:spPr>
          <a:xfrm>
            <a:off x="9988195" y="3525302"/>
            <a:ext cx="1371600" cy="276999"/>
          </a:xfrm>
          <a:prstGeom prst="rect">
            <a:avLst/>
          </a:prstGeom>
        </p:spPr>
        <p:txBody>
          <a:bodyPr wrap="square">
            <a:spAutoFit/>
          </a:bodyPr>
          <a:lstStyle/>
          <a:p>
            <a:pPr algn="ctr"/>
            <a:r>
              <a:rPr lang="es-CO" sz="1200" noProof="0" dirty="0">
                <a:solidFill>
                  <a:schemeClr val="bg1"/>
                </a:solidFill>
                <a:latin typeface="Poppins" panose="00000500000000000000" pitchFamily="2" charset="0"/>
                <a:cs typeface="Poppins" panose="00000500000000000000" pitchFamily="2" charset="0"/>
              </a:rPr>
              <a:t>Dinero</a:t>
            </a:r>
          </a:p>
        </p:txBody>
      </p:sp>
      <p:sp>
        <p:nvSpPr>
          <p:cNvPr id="72" name="Rectangle 30">
            <a:extLst>
              <a:ext uri="{FF2B5EF4-FFF2-40B4-BE49-F238E27FC236}">
                <a16:creationId xmlns:a16="http://schemas.microsoft.com/office/drawing/2014/main" id="{74A6FFF5-8DAF-5EEC-5B27-6F76E78C149B}"/>
              </a:ext>
            </a:extLst>
          </p:cNvPr>
          <p:cNvSpPr/>
          <p:nvPr/>
        </p:nvSpPr>
        <p:spPr>
          <a:xfrm>
            <a:off x="9822909" y="4927746"/>
            <a:ext cx="1219200" cy="276999"/>
          </a:xfrm>
          <a:prstGeom prst="rect">
            <a:avLst/>
          </a:prstGeom>
        </p:spPr>
        <p:txBody>
          <a:bodyPr wrap="square">
            <a:spAutoFit/>
          </a:bodyPr>
          <a:lstStyle/>
          <a:p>
            <a:pPr algn="ctr"/>
            <a:r>
              <a:rPr lang="es-CO" sz="1200" noProof="0" dirty="0">
                <a:solidFill>
                  <a:schemeClr val="bg1"/>
                </a:solidFill>
                <a:latin typeface="Poppins" panose="00000500000000000000" pitchFamily="2" charset="0"/>
                <a:cs typeface="Poppins" panose="00000500000000000000" pitchFamily="2" charset="0"/>
              </a:rPr>
              <a:t>Motivación</a:t>
            </a:r>
          </a:p>
        </p:txBody>
      </p:sp>
      <p:sp>
        <p:nvSpPr>
          <p:cNvPr id="73" name="Rectangle 31">
            <a:extLst>
              <a:ext uri="{FF2B5EF4-FFF2-40B4-BE49-F238E27FC236}">
                <a16:creationId xmlns:a16="http://schemas.microsoft.com/office/drawing/2014/main" id="{D2C9C7D6-D152-5ADA-297D-6224FD9E3388}"/>
              </a:ext>
            </a:extLst>
          </p:cNvPr>
          <p:cNvSpPr/>
          <p:nvPr/>
        </p:nvSpPr>
        <p:spPr>
          <a:xfrm>
            <a:off x="8474251" y="5649246"/>
            <a:ext cx="1371600" cy="276999"/>
          </a:xfrm>
          <a:prstGeom prst="rect">
            <a:avLst/>
          </a:prstGeom>
        </p:spPr>
        <p:txBody>
          <a:bodyPr wrap="square">
            <a:spAutoFit/>
          </a:bodyPr>
          <a:lstStyle/>
          <a:p>
            <a:pPr algn="ctr"/>
            <a:r>
              <a:rPr lang="es-CO" sz="1200" noProof="0" dirty="0">
                <a:solidFill>
                  <a:schemeClr val="bg1"/>
                </a:solidFill>
                <a:latin typeface="Poppins" panose="00000500000000000000" pitchFamily="2" charset="0"/>
                <a:cs typeface="Poppins" panose="00000500000000000000" pitchFamily="2" charset="0"/>
              </a:rPr>
              <a:t>Materiales</a:t>
            </a:r>
          </a:p>
        </p:txBody>
      </p:sp>
      <p:sp>
        <p:nvSpPr>
          <p:cNvPr id="74" name="Rectangle 42">
            <a:extLst>
              <a:ext uri="{FF2B5EF4-FFF2-40B4-BE49-F238E27FC236}">
                <a16:creationId xmlns:a16="http://schemas.microsoft.com/office/drawing/2014/main" id="{1B7E0543-75B9-70CD-B9C2-8B4B46D590F9}"/>
              </a:ext>
            </a:extLst>
          </p:cNvPr>
          <p:cNvSpPr/>
          <p:nvPr/>
        </p:nvSpPr>
        <p:spPr>
          <a:xfrm>
            <a:off x="7221145" y="5259259"/>
            <a:ext cx="1371600" cy="276999"/>
          </a:xfrm>
          <a:prstGeom prst="rect">
            <a:avLst/>
          </a:prstGeom>
        </p:spPr>
        <p:txBody>
          <a:bodyPr wrap="square">
            <a:spAutoFit/>
          </a:bodyPr>
          <a:lstStyle/>
          <a:p>
            <a:pPr algn="ctr"/>
            <a:r>
              <a:rPr lang="es-CO" sz="1200" noProof="0" dirty="0">
                <a:solidFill>
                  <a:schemeClr val="bg1"/>
                </a:solidFill>
                <a:latin typeface="Poppins" panose="00000500000000000000" pitchFamily="2" charset="0"/>
                <a:cs typeface="Poppins" panose="00000500000000000000" pitchFamily="2" charset="0"/>
              </a:rPr>
              <a:t>Requisitos PYS</a:t>
            </a:r>
          </a:p>
        </p:txBody>
      </p:sp>
      <p:sp>
        <p:nvSpPr>
          <p:cNvPr id="75" name="Rectangle 43">
            <a:extLst>
              <a:ext uri="{FF2B5EF4-FFF2-40B4-BE49-F238E27FC236}">
                <a16:creationId xmlns:a16="http://schemas.microsoft.com/office/drawing/2014/main" id="{2E47885F-25BF-4277-25CE-8BC21CB5B658}"/>
              </a:ext>
            </a:extLst>
          </p:cNvPr>
          <p:cNvSpPr/>
          <p:nvPr/>
        </p:nvSpPr>
        <p:spPr>
          <a:xfrm>
            <a:off x="6558882" y="3897109"/>
            <a:ext cx="1371600" cy="461665"/>
          </a:xfrm>
          <a:prstGeom prst="rect">
            <a:avLst/>
          </a:prstGeom>
        </p:spPr>
        <p:txBody>
          <a:bodyPr wrap="square">
            <a:spAutoFit/>
          </a:bodyPr>
          <a:lstStyle/>
          <a:p>
            <a:pPr algn="ctr"/>
            <a:r>
              <a:rPr lang="es-CO" sz="1200" noProof="0" dirty="0">
                <a:solidFill>
                  <a:schemeClr val="bg1"/>
                </a:solidFill>
                <a:latin typeface="Poppins" panose="00000500000000000000" pitchFamily="2" charset="0"/>
                <a:cs typeface="Poppins" panose="00000500000000000000" pitchFamily="2" charset="0"/>
              </a:rPr>
              <a:t>Métodos e información</a:t>
            </a:r>
          </a:p>
        </p:txBody>
      </p:sp>
      <p:sp>
        <p:nvSpPr>
          <p:cNvPr id="76" name="Rectangle 44">
            <a:extLst>
              <a:ext uri="{FF2B5EF4-FFF2-40B4-BE49-F238E27FC236}">
                <a16:creationId xmlns:a16="http://schemas.microsoft.com/office/drawing/2014/main" id="{7ED311B5-47D8-AB12-39D7-B230C2518000}"/>
              </a:ext>
            </a:extLst>
          </p:cNvPr>
          <p:cNvSpPr/>
          <p:nvPr/>
        </p:nvSpPr>
        <p:spPr>
          <a:xfrm>
            <a:off x="6863682" y="2677909"/>
            <a:ext cx="1371600" cy="276999"/>
          </a:xfrm>
          <a:prstGeom prst="rect">
            <a:avLst/>
          </a:prstGeom>
        </p:spPr>
        <p:txBody>
          <a:bodyPr wrap="square">
            <a:spAutoFit/>
          </a:bodyPr>
          <a:lstStyle/>
          <a:p>
            <a:pPr algn="ctr"/>
            <a:r>
              <a:rPr lang="es-CO" sz="1200" noProof="0" dirty="0">
                <a:solidFill>
                  <a:schemeClr val="bg1"/>
                </a:solidFill>
                <a:latin typeface="Poppins" panose="00000500000000000000" pitchFamily="2" charset="0"/>
                <a:cs typeface="Poppins" panose="00000500000000000000" pitchFamily="2" charset="0"/>
              </a:rPr>
              <a:t>Personas</a:t>
            </a:r>
          </a:p>
        </p:txBody>
      </p:sp>
      <p:sp>
        <p:nvSpPr>
          <p:cNvPr id="77" name="Rectangle 45">
            <a:extLst>
              <a:ext uri="{FF2B5EF4-FFF2-40B4-BE49-F238E27FC236}">
                <a16:creationId xmlns:a16="http://schemas.microsoft.com/office/drawing/2014/main" id="{9EFCD354-780D-9637-9663-F2A0A9005D3E}"/>
              </a:ext>
            </a:extLst>
          </p:cNvPr>
          <p:cNvSpPr/>
          <p:nvPr/>
        </p:nvSpPr>
        <p:spPr>
          <a:xfrm>
            <a:off x="8248447" y="2173328"/>
            <a:ext cx="1066800" cy="276999"/>
          </a:xfrm>
          <a:prstGeom prst="rect">
            <a:avLst/>
          </a:prstGeom>
        </p:spPr>
        <p:txBody>
          <a:bodyPr wrap="square">
            <a:spAutoFit/>
          </a:bodyPr>
          <a:lstStyle/>
          <a:p>
            <a:pPr algn="ctr"/>
            <a:r>
              <a:rPr lang="es-CO" sz="1200" noProof="0" dirty="0">
                <a:solidFill>
                  <a:schemeClr val="bg1"/>
                </a:solidFill>
                <a:latin typeface="Poppins" panose="00000500000000000000" pitchFamily="2" charset="0"/>
                <a:cs typeface="Poppins" panose="00000500000000000000" pitchFamily="2" charset="0"/>
              </a:rPr>
              <a:t>Mercado</a:t>
            </a:r>
          </a:p>
        </p:txBody>
      </p:sp>
      <p:sp>
        <p:nvSpPr>
          <p:cNvPr id="82" name="Rectangle 24">
            <a:extLst>
              <a:ext uri="{FF2B5EF4-FFF2-40B4-BE49-F238E27FC236}">
                <a16:creationId xmlns:a16="http://schemas.microsoft.com/office/drawing/2014/main" id="{65F680E0-09A8-24FE-B335-B22539622AD3}"/>
              </a:ext>
            </a:extLst>
          </p:cNvPr>
          <p:cNvSpPr/>
          <p:nvPr/>
        </p:nvSpPr>
        <p:spPr>
          <a:xfrm>
            <a:off x="2199685" y="4001705"/>
            <a:ext cx="1799224" cy="461665"/>
          </a:xfrm>
          <a:prstGeom prst="rect">
            <a:avLst/>
          </a:prstGeom>
        </p:spPr>
        <p:txBody>
          <a:bodyPr wrap="square">
            <a:spAutoFit/>
          </a:bodyPr>
          <a:lstStyle/>
          <a:p>
            <a:pPr algn="ctr"/>
            <a:r>
              <a:rPr lang="es-CO" sz="2400" noProof="0" dirty="0">
                <a:solidFill>
                  <a:schemeClr val="bg1"/>
                </a:solidFill>
                <a:latin typeface="Poppins" panose="00000500000000000000" pitchFamily="2" charset="0"/>
                <a:cs typeface="Poppins" panose="00000500000000000000" pitchFamily="2" charset="0"/>
              </a:rPr>
              <a:t>Externo</a:t>
            </a:r>
          </a:p>
        </p:txBody>
      </p:sp>
    </p:spTree>
    <p:extLst>
      <p:ext uri="{BB962C8B-B14F-4D97-AF65-F5344CB8AC3E}">
        <p14:creationId xmlns:p14="http://schemas.microsoft.com/office/powerpoint/2010/main" val="231353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46952E9F-4A65-BB9B-86E9-A2D3ED3528BA}"/>
              </a:ext>
            </a:extLst>
          </p:cNvPr>
          <p:cNvGrpSpPr/>
          <p:nvPr/>
        </p:nvGrpSpPr>
        <p:grpSpPr>
          <a:xfrm>
            <a:off x="1699334" y="1848707"/>
            <a:ext cx="9263527" cy="2901876"/>
            <a:chOff x="1668480" y="1800829"/>
            <a:chExt cx="8766384" cy="1250677"/>
          </a:xfrm>
        </p:grpSpPr>
        <p:sp>
          <p:nvSpPr>
            <p:cNvPr id="3" name="CuadroTexto 2">
              <a:extLst>
                <a:ext uri="{FF2B5EF4-FFF2-40B4-BE49-F238E27FC236}">
                  <a16:creationId xmlns:a16="http://schemas.microsoft.com/office/drawing/2014/main" id="{22639FFF-66F9-6E96-772A-C0C87E6F5C64}"/>
                </a:ext>
              </a:extLst>
            </p:cNvPr>
            <p:cNvSpPr txBox="1"/>
            <p:nvPr/>
          </p:nvSpPr>
          <p:spPr>
            <a:xfrm>
              <a:off x="1668480" y="2381632"/>
              <a:ext cx="4179869" cy="669874"/>
            </a:xfrm>
            <a:prstGeom prst="rect">
              <a:avLst/>
            </a:prstGeom>
            <a:noFill/>
          </p:spPr>
          <p:txBody>
            <a:bodyPr wrap="square" rtlCol="0">
              <a:spAutoFit/>
            </a:bodyPr>
            <a:lstStyle/>
            <a:p>
              <a:pPr algn="just">
                <a:lnSpc>
                  <a:spcPts val="1900"/>
                </a:lnSpc>
              </a:pPr>
              <a:r>
                <a:rPr lang="es-MX" sz="1600" b="0" i="0" dirty="0">
                  <a:solidFill>
                    <a:schemeClr val="tx1">
                      <a:lumMod val="50000"/>
                      <a:lumOff val="50000"/>
                    </a:schemeClr>
                  </a:solidFill>
                  <a:effectLst/>
                  <a:latin typeface="Poppins" panose="00000500000000000000" pitchFamily="2" charset="0"/>
                  <a:cs typeface="Poppins" panose="00000500000000000000" pitchFamily="2" charset="0"/>
                </a:rPr>
                <a:t>Se analizo la situación actual de las EPS,  las decisiones de gobierno, el comportamiento de la competencia y demás factores externos que impactan o podrían impactar a la EPS es decir las amenazas y las oportunidades</a:t>
              </a:r>
              <a:endParaRPr lang="es-CO" sz="1600" dirty="0">
                <a:solidFill>
                  <a:schemeClr val="tx1">
                    <a:lumMod val="50000"/>
                    <a:lumOff val="50000"/>
                  </a:schemeClr>
                </a:solidFill>
                <a:latin typeface="Poppins" panose="00000500000000000000" pitchFamily="2" charset="0"/>
                <a:cs typeface="Poppins" panose="00000500000000000000" pitchFamily="2" charset="0"/>
              </a:endParaRPr>
            </a:p>
          </p:txBody>
        </p:sp>
        <p:sp>
          <p:nvSpPr>
            <p:cNvPr id="9" name="CuadroTexto 8">
              <a:extLst>
                <a:ext uri="{FF2B5EF4-FFF2-40B4-BE49-F238E27FC236}">
                  <a16:creationId xmlns:a16="http://schemas.microsoft.com/office/drawing/2014/main" id="{AD922DFF-D677-A3CA-44CB-954FAD44EA38}"/>
                </a:ext>
              </a:extLst>
            </p:cNvPr>
            <p:cNvSpPr txBox="1"/>
            <p:nvPr/>
          </p:nvSpPr>
          <p:spPr>
            <a:xfrm>
              <a:off x="1668480" y="1800829"/>
              <a:ext cx="2895131" cy="830997"/>
            </a:xfrm>
            <a:prstGeom prst="rect">
              <a:avLst/>
            </a:prstGeom>
            <a:noFill/>
          </p:spPr>
          <p:txBody>
            <a:bodyPr wrap="square" rtlCol="0">
              <a:spAutoFit/>
            </a:bodyPr>
            <a:lstStyle/>
            <a:p>
              <a:r>
                <a:rPr lang="es-ES" sz="2400" b="1" dirty="0">
                  <a:solidFill>
                    <a:schemeClr val="tx1">
                      <a:lumMod val="50000"/>
                      <a:lumOff val="50000"/>
                    </a:schemeClr>
                  </a:solidFill>
                  <a:latin typeface="Poppins" panose="00000500000000000000" pitchFamily="2" charset="0"/>
                  <a:cs typeface="Poppins" panose="00000500000000000000" pitchFamily="2" charset="0"/>
                </a:rPr>
                <a:t>Contexto</a:t>
              </a:r>
            </a:p>
            <a:p>
              <a:r>
                <a:rPr lang="es-ES" sz="2400" b="1" dirty="0">
                  <a:solidFill>
                    <a:srgbClr val="A1C90E"/>
                  </a:solidFill>
                  <a:latin typeface="Poppins" panose="00000500000000000000" pitchFamily="2" charset="0"/>
                  <a:cs typeface="Poppins" panose="00000500000000000000" pitchFamily="2" charset="0"/>
                </a:rPr>
                <a:t>Externo</a:t>
              </a:r>
              <a:endParaRPr lang="en-US" sz="2400" b="1" dirty="0">
                <a:solidFill>
                  <a:srgbClr val="A1C90E"/>
                </a:solidFill>
                <a:latin typeface="Poppins" panose="00000500000000000000" pitchFamily="2" charset="0"/>
                <a:cs typeface="Poppins" panose="00000500000000000000" pitchFamily="2" charset="0"/>
              </a:endParaRPr>
            </a:p>
          </p:txBody>
        </p:sp>
        <p:sp>
          <p:nvSpPr>
            <p:cNvPr id="2" name="CuadroTexto 1">
              <a:extLst>
                <a:ext uri="{FF2B5EF4-FFF2-40B4-BE49-F238E27FC236}">
                  <a16:creationId xmlns:a16="http://schemas.microsoft.com/office/drawing/2014/main" id="{B1ED0CAC-46AE-9DBA-ED94-796CFCC59549}"/>
                </a:ext>
              </a:extLst>
            </p:cNvPr>
            <p:cNvSpPr txBox="1"/>
            <p:nvPr/>
          </p:nvSpPr>
          <p:spPr>
            <a:xfrm>
              <a:off x="6254995" y="2381632"/>
              <a:ext cx="4179869" cy="669874"/>
            </a:xfrm>
            <a:prstGeom prst="rect">
              <a:avLst/>
            </a:prstGeom>
            <a:noFill/>
          </p:spPr>
          <p:txBody>
            <a:bodyPr wrap="square" rtlCol="0">
              <a:spAutoFit/>
            </a:bodyPr>
            <a:lstStyle/>
            <a:p>
              <a:pPr algn="just">
                <a:lnSpc>
                  <a:spcPts val="1900"/>
                </a:lnSpc>
              </a:pPr>
              <a:r>
                <a:rPr lang="es-MX" sz="1600" b="0" i="0" dirty="0">
                  <a:solidFill>
                    <a:schemeClr val="tx1">
                      <a:lumMod val="50000"/>
                      <a:lumOff val="50000"/>
                    </a:schemeClr>
                  </a:solidFill>
                  <a:effectLst/>
                  <a:latin typeface="Poppins" panose="00000500000000000000" pitchFamily="2" charset="0"/>
                  <a:cs typeface="Poppins" panose="00000500000000000000" pitchFamily="2" charset="0"/>
                </a:rPr>
                <a:t>Se analizaron los aspectos que podrían impactar la organización a través  la identificación de fortalezas y debilidades,  entendiendo que debe ser vistas en la organización como oportunidades de mejora</a:t>
              </a:r>
              <a:endParaRPr lang="es-CO" sz="1600" dirty="0">
                <a:solidFill>
                  <a:schemeClr val="tx1">
                    <a:lumMod val="50000"/>
                    <a:lumOff val="50000"/>
                  </a:schemeClr>
                </a:solidFill>
                <a:latin typeface="Poppins" panose="00000500000000000000" pitchFamily="2" charset="0"/>
                <a:cs typeface="Poppins" panose="00000500000000000000" pitchFamily="2" charset="0"/>
              </a:endParaRPr>
            </a:p>
          </p:txBody>
        </p:sp>
        <p:sp>
          <p:nvSpPr>
            <p:cNvPr id="4" name="CuadroTexto 3">
              <a:extLst>
                <a:ext uri="{FF2B5EF4-FFF2-40B4-BE49-F238E27FC236}">
                  <a16:creationId xmlns:a16="http://schemas.microsoft.com/office/drawing/2014/main" id="{EAAD167E-39F1-8B8F-681C-46E296195861}"/>
                </a:ext>
              </a:extLst>
            </p:cNvPr>
            <p:cNvSpPr txBox="1"/>
            <p:nvPr/>
          </p:nvSpPr>
          <p:spPr>
            <a:xfrm>
              <a:off x="6254995" y="1800829"/>
              <a:ext cx="2895131" cy="830997"/>
            </a:xfrm>
            <a:prstGeom prst="rect">
              <a:avLst/>
            </a:prstGeom>
            <a:noFill/>
          </p:spPr>
          <p:txBody>
            <a:bodyPr wrap="square" rtlCol="0">
              <a:spAutoFit/>
            </a:bodyPr>
            <a:lstStyle/>
            <a:p>
              <a:r>
                <a:rPr lang="es-ES" sz="2400" b="1" dirty="0">
                  <a:solidFill>
                    <a:schemeClr val="tx1">
                      <a:lumMod val="50000"/>
                      <a:lumOff val="50000"/>
                    </a:schemeClr>
                  </a:solidFill>
                  <a:latin typeface="Poppins" panose="00000500000000000000" pitchFamily="2" charset="0"/>
                  <a:cs typeface="Poppins" panose="00000500000000000000" pitchFamily="2" charset="0"/>
                </a:rPr>
                <a:t>Contexto</a:t>
              </a:r>
              <a:endParaRPr lang="es-ES" sz="2400" b="1" dirty="0">
                <a:solidFill>
                  <a:srgbClr val="A1C90E"/>
                </a:solidFill>
                <a:latin typeface="Poppins" panose="00000500000000000000" pitchFamily="2" charset="0"/>
                <a:cs typeface="Poppins" panose="00000500000000000000" pitchFamily="2" charset="0"/>
              </a:endParaRPr>
            </a:p>
            <a:p>
              <a:r>
                <a:rPr lang="es-ES" sz="2400" b="1" dirty="0">
                  <a:solidFill>
                    <a:srgbClr val="A1C90E"/>
                  </a:solidFill>
                  <a:latin typeface="Poppins" panose="00000500000000000000" pitchFamily="2" charset="0"/>
                  <a:cs typeface="Poppins" panose="00000500000000000000" pitchFamily="2" charset="0"/>
                </a:rPr>
                <a:t>Interno</a:t>
              </a:r>
              <a:endParaRPr lang="en-US" sz="2400" b="1" dirty="0">
                <a:solidFill>
                  <a:srgbClr val="A1C90E"/>
                </a:solidFill>
                <a:latin typeface="Poppins" panose="00000500000000000000" pitchFamily="2" charset="0"/>
                <a:cs typeface="Poppins" panose="00000500000000000000" pitchFamily="2" charset="0"/>
              </a:endParaRPr>
            </a:p>
          </p:txBody>
        </p:sp>
      </p:grpSp>
      <p:pic>
        <p:nvPicPr>
          <p:cNvPr id="7" name="Imagen 6" descr="Imagen que contiene Logotipo&#10;&#10;Descripción generada automáticamente">
            <a:extLst>
              <a:ext uri="{FF2B5EF4-FFF2-40B4-BE49-F238E27FC236}">
                <a16:creationId xmlns:a16="http://schemas.microsoft.com/office/drawing/2014/main" id="{D126B4FB-DCF4-B50E-3D39-D9741BC63D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1504" y="526168"/>
            <a:ext cx="2124629" cy="443684"/>
          </a:xfrm>
          <a:prstGeom prst="rect">
            <a:avLst/>
          </a:prstGeom>
        </p:spPr>
      </p:pic>
    </p:spTree>
    <p:extLst>
      <p:ext uri="{BB962C8B-B14F-4D97-AF65-F5344CB8AC3E}">
        <p14:creationId xmlns:p14="http://schemas.microsoft.com/office/powerpoint/2010/main" val="3764901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7" name="Imagen 56" descr="Imagen que contiene Logotipo&#10;&#10;Descripción generada automáticamente">
            <a:extLst>
              <a:ext uri="{FF2B5EF4-FFF2-40B4-BE49-F238E27FC236}">
                <a16:creationId xmlns:a16="http://schemas.microsoft.com/office/drawing/2014/main" id="{EF7A7B99-F3D6-1D1C-33B0-B5EE781EF513}"/>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606165" y="526168"/>
            <a:ext cx="2124629" cy="443684"/>
          </a:xfrm>
          <a:prstGeom prst="rect">
            <a:avLst/>
          </a:prstGeom>
        </p:spPr>
      </p:pic>
      <p:sp>
        <p:nvSpPr>
          <p:cNvPr id="6" name="Rectángulo: esquinas redondeadas 5">
            <a:extLst>
              <a:ext uri="{FF2B5EF4-FFF2-40B4-BE49-F238E27FC236}">
                <a16:creationId xmlns:a16="http://schemas.microsoft.com/office/drawing/2014/main" id="{D358ECA8-9FD5-90FD-1F80-42763CE54466}"/>
              </a:ext>
            </a:extLst>
          </p:cNvPr>
          <p:cNvSpPr/>
          <p:nvPr/>
        </p:nvSpPr>
        <p:spPr>
          <a:xfrm>
            <a:off x="1481510" y="2230015"/>
            <a:ext cx="6001641" cy="2565919"/>
          </a:xfrm>
          <a:prstGeom prst="roundRect">
            <a:avLst>
              <a:gd name="adj" fmla="val 6727"/>
            </a:avLst>
          </a:prstGeom>
          <a:gradFill flip="none" rotWithShape="1">
            <a:gsLst>
              <a:gs pos="0">
                <a:schemeClr val="bg1">
                  <a:lumMod val="95000"/>
                </a:schemeClr>
              </a:gs>
              <a:gs pos="100000">
                <a:schemeClr val="bg1">
                  <a:shade val="100000"/>
                  <a:satMod val="115000"/>
                </a:schemeClr>
              </a:gs>
            </a:gsLst>
            <a:lin ang="2700000" scaled="1"/>
            <a:tileRect/>
          </a:gradFill>
          <a:ln>
            <a:solidFill>
              <a:schemeClr val="bg1">
                <a:lumMod val="95000"/>
              </a:schemeClr>
            </a:solidFill>
          </a:ln>
          <a:effectLst>
            <a:outerShdw blurRad="203200" dist="76200" dir="5400000" sx="97000" sy="97000" algn="t"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 name="CuadroTexto 2">
            <a:extLst>
              <a:ext uri="{FF2B5EF4-FFF2-40B4-BE49-F238E27FC236}">
                <a16:creationId xmlns:a16="http://schemas.microsoft.com/office/drawing/2014/main" id="{22639FFF-66F9-6E96-772A-C0C87E6F5C64}"/>
              </a:ext>
            </a:extLst>
          </p:cNvPr>
          <p:cNvSpPr txBox="1"/>
          <p:nvPr/>
        </p:nvSpPr>
        <p:spPr>
          <a:xfrm>
            <a:off x="1808080" y="3329080"/>
            <a:ext cx="3961350" cy="1049133"/>
          </a:xfrm>
          <a:prstGeom prst="rect">
            <a:avLst/>
          </a:prstGeom>
          <a:noFill/>
        </p:spPr>
        <p:txBody>
          <a:bodyPr wrap="square" rtlCol="0">
            <a:spAutoFit/>
          </a:bodyPr>
          <a:lstStyle/>
          <a:p>
            <a:pPr>
              <a:lnSpc>
                <a:spcPts val="1900"/>
              </a:lnSpc>
            </a:pPr>
            <a:r>
              <a:rPr lang="es-MX" sz="1200" b="0" i="0" dirty="0">
                <a:solidFill>
                  <a:schemeClr val="tx1">
                    <a:lumMod val="50000"/>
                    <a:lumOff val="50000"/>
                  </a:schemeClr>
                </a:solidFill>
                <a:effectLst/>
                <a:latin typeface="Poppins" panose="00000500000000000000" pitchFamily="2" charset="0"/>
                <a:cs typeface="Poppins" panose="00000500000000000000" pitchFamily="2" charset="0"/>
              </a:rPr>
              <a:t>Se integraron los aspectos identificados tanto a nivel interno como externo en el análisis de contexto y partes interesadas y se valoró su importancia haciendo uso del análisis EFE y EFI</a:t>
            </a:r>
            <a:endParaRPr lang="es-CO" sz="1200" dirty="0">
              <a:solidFill>
                <a:schemeClr val="tx1">
                  <a:lumMod val="50000"/>
                  <a:lumOff val="50000"/>
                </a:schemeClr>
              </a:solidFill>
              <a:latin typeface="Poppins" panose="00000500000000000000" pitchFamily="2" charset="0"/>
              <a:cs typeface="Poppins" panose="00000500000000000000" pitchFamily="2" charset="0"/>
            </a:endParaRPr>
          </a:p>
        </p:txBody>
      </p:sp>
      <p:sp>
        <p:nvSpPr>
          <p:cNvPr id="9" name="CuadroTexto 8">
            <a:extLst>
              <a:ext uri="{FF2B5EF4-FFF2-40B4-BE49-F238E27FC236}">
                <a16:creationId xmlns:a16="http://schemas.microsoft.com/office/drawing/2014/main" id="{AD922DFF-D677-A3CA-44CB-954FAD44EA38}"/>
              </a:ext>
            </a:extLst>
          </p:cNvPr>
          <p:cNvSpPr txBox="1"/>
          <p:nvPr/>
        </p:nvSpPr>
        <p:spPr>
          <a:xfrm>
            <a:off x="2864149" y="2613938"/>
            <a:ext cx="1944792" cy="369332"/>
          </a:xfrm>
          <a:prstGeom prst="rect">
            <a:avLst/>
          </a:prstGeom>
          <a:noFill/>
        </p:spPr>
        <p:txBody>
          <a:bodyPr wrap="square" rtlCol="0">
            <a:spAutoFit/>
          </a:bodyPr>
          <a:lstStyle/>
          <a:p>
            <a:r>
              <a:rPr lang="es-ES" b="1" dirty="0">
                <a:solidFill>
                  <a:schemeClr val="tx1">
                    <a:lumMod val="50000"/>
                    <a:lumOff val="50000"/>
                  </a:schemeClr>
                </a:solidFill>
                <a:latin typeface="Poppins" panose="00000500000000000000" pitchFamily="2" charset="0"/>
                <a:cs typeface="Poppins" panose="00000500000000000000" pitchFamily="2" charset="0"/>
              </a:rPr>
              <a:t>Análisis DOFA</a:t>
            </a:r>
            <a:endParaRPr lang="en-US" b="1" dirty="0">
              <a:solidFill>
                <a:srgbClr val="A1C90E"/>
              </a:solidFill>
              <a:latin typeface="Poppins" panose="00000500000000000000" pitchFamily="2" charset="0"/>
              <a:cs typeface="Poppins" panose="00000500000000000000" pitchFamily="2" charset="0"/>
            </a:endParaRPr>
          </a:p>
        </p:txBody>
      </p:sp>
      <p:grpSp>
        <p:nvGrpSpPr>
          <p:cNvPr id="53" name="Grupo 52">
            <a:extLst>
              <a:ext uri="{FF2B5EF4-FFF2-40B4-BE49-F238E27FC236}">
                <a16:creationId xmlns:a16="http://schemas.microsoft.com/office/drawing/2014/main" id="{74E60CBF-9840-24F3-D15D-598A62C0AD25}"/>
              </a:ext>
            </a:extLst>
          </p:cNvPr>
          <p:cNvGrpSpPr/>
          <p:nvPr/>
        </p:nvGrpSpPr>
        <p:grpSpPr>
          <a:xfrm>
            <a:off x="1929478" y="2549069"/>
            <a:ext cx="711200" cy="711200"/>
            <a:chOff x="2454551" y="1674815"/>
            <a:chExt cx="711200" cy="711200"/>
          </a:xfrm>
        </p:grpSpPr>
        <p:sp>
          <p:nvSpPr>
            <p:cNvPr id="10" name="Rectángulo: esquinas redondeadas 9">
              <a:extLst>
                <a:ext uri="{FF2B5EF4-FFF2-40B4-BE49-F238E27FC236}">
                  <a16:creationId xmlns:a16="http://schemas.microsoft.com/office/drawing/2014/main" id="{19A71B8D-EAE2-EE4A-8523-0EF1AF3B5A3A}"/>
                </a:ext>
              </a:extLst>
            </p:cNvPr>
            <p:cNvSpPr/>
            <p:nvPr/>
          </p:nvSpPr>
          <p:spPr>
            <a:xfrm>
              <a:off x="2454551" y="1674815"/>
              <a:ext cx="711200" cy="711200"/>
            </a:xfrm>
            <a:prstGeom prst="roundRect">
              <a:avLst/>
            </a:prstGeom>
            <a:solidFill>
              <a:srgbClr val="A1C9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52" name="Gráfico 51" descr="Aguja con relleno sólido">
              <a:extLst>
                <a:ext uri="{FF2B5EF4-FFF2-40B4-BE49-F238E27FC236}">
                  <a16:creationId xmlns:a16="http://schemas.microsoft.com/office/drawing/2014/main" id="{97014D7B-070A-C7CF-8CF1-4348E2F91E1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68728" y="1794992"/>
              <a:ext cx="482846" cy="482846"/>
            </a:xfrm>
            <a:prstGeom prst="rect">
              <a:avLst/>
            </a:prstGeom>
          </p:spPr>
        </p:pic>
      </p:grpSp>
      <p:sp>
        <p:nvSpPr>
          <p:cNvPr id="5" name="Rectángulo 4">
            <a:extLst>
              <a:ext uri="{FF2B5EF4-FFF2-40B4-BE49-F238E27FC236}">
                <a16:creationId xmlns:a16="http://schemas.microsoft.com/office/drawing/2014/main" id="{53462841-7EE0-64F2-AA4F-E1158C5EA441}"/>
              </a:ext>
            </a:extLst>
          </p:cNvPr>
          <p:cNvSpPr/>
          <p:nvPr/>
        </p:nvSpPr>
        <p:spPr>
          <a:xfrm>
            <a:off x="6364507" y="0"/>
            <a:ext cx="5827494" cy="6858000"/>
          </a:xfrm>
          <a:prstGeom prst="rect">
            <a:avLst/>
          </a:prstGeom>
          <a:blipFill dpi="0" rotWithShape="1">
            <a:blip r:embed="rId6">
              <a:extLst>
                <a:ext uri="{28A0092B-C50C-407E-A947-70E740481C1C}">
                  <a14:useLocalDpi xmlns:a14="http://schemas.microsoft.com/office/drawing/2010/main" val="0"/>
                </a:ext>
              </a:extLst>
            </a:blip>
            <a:srcRect/>
            <a:stretch>
              <a:fillRect l="-8796" r="-8796"/>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3238873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ángulo: esquinas redondeadas 5">
            <a:extLst>
              <a:ext uri="{FF2B5EF4-FFF2-40B4-BE49-F238E27FC236}">
                <a16:creationId xmlns:a16="http://schemas.microsoft.com/office/drawing/2014/main" id="{D358ECA8-9FD5-90FD-1F80-42763CE54466}"/>
              </a:ext>
            </a:extLst>
          </p:cNvPr>
          <p:cNvSpPr/>
          <p:nvPr/>
        </p:nvSpPr>
        <p:spPr>
          <a:xfrm>
            <a:off x="2196274" y="2248677"/>
            <a:ext cx="3899726" cy="3406688"/>
          </a:xfrm>
          <a:prstGeom prst="roundRect">
            <a:avLst>
              <a:gd name="adj" fmla="val 9119"/>
            </a:avLst>
          </a:prstGeom>
          <a:gradFill flip="none" rotWithShape="1">
            <a:gsLst>
              <a:gs pos="0">
                <a:schemeClr val="bg1">
                  <a:lumMod val="95000"/>
                </a:schemeClr>
              </a:gs>
              <a:gs pos="100000">
                <a:schemeClr val="bg1">
                  <a:shade val="100000"/>
                  <a:satMod val="115000"/>
                </a:schemeClr>
              </a:gs>
            </a:gsLst>
            <a:lin ang="2700000" scaled="1"/>
            <a:tileRect/>
          </a:gradFill>
          <a:ln>
            <a:solidFill>
              <a:schemeClr val="bg1">
                <a:lumMod val="95000"/>
              </a:schemeClr>
            </a:solidFill>
          </a:ln>
          <a:effectLst>
            <a:outerShdw blurRad="203200" dist="76200" dir="5400000" sx="97000" sy="97000" algn="t"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 name="CuadroTexto 2">
            <a:extLst>
              <a:ext uri="{FF2B5EF4-FFF2-40B4-BE49-F238E27FC236}">
                <a16:creationId xmlns:a16="http://schemas.microsoft.com/office/drawing/2014/main" id="{22639FFF-66F9-6E96-772A-C0C87E6F5C64}"/>
              </a:ext>
            </a:extLst>
          </p:cNvPr>
          <p:cNvSpPr txBox="1"/>
          <p:nvPr/>
        </p:nvSpPr>
        <p:spPr>
          <a:xfrm>
            <a:off x="2196274" y="3481331"/>
            <a:ext cx="3899726" cy="1797928"/>
          </a:xfrm>
          <a:prstGeom prst="rect">
            <a:avLst/>
          </a:prstGeom>
          <a:noFill/>
        </p:spPr>
        <p:txBody>
          <a:bodyPr wrap="square" rtlCol="0">
            <a:spAutoFit/>
          </a:bodyPr>
          <a:lstStyle/>
          <a:p>
            <a:pPr algn="ctr">
              <a:lnSpc>
                <a:spcPts val="1900"/>
              </a:lnSpc>
            </a:pPr>
            <a:r>
              <a:rPr lang="es-MX" sz="1600" dirty="0">
                <a:solidFill>
                  <a:schemeClr val="tx1">
                    <a:lumMod val="50000"/>
                    <a:lumOff val="50000"/>
                  </a:schemeClr>
                </a:solidFill>
                <a:latin typeface="Poppins" panose="00000500000000000000" pitchFamily="2" charset="0"/>
                <a:cs typeface="Poppins" panose="00000500000000000000" pitchFamily="2" charset="0"/>
              </a:rPr>
              <a:t>De acuerdo a los resultados se concluye </a:t>
            </a:r>
            <a:r>
              <a:rPr lang="es-ES" sz="1600" dirty="0">
                <a:solidFill>
                  <a:schemeClr val="tx1">
                    <a:lumMod val="50000"/>
                    <a:lumOff val="50000"/>
                  </a:schemeClr>
                </a:solidFill>
                <a:latin typeface="Poppins" panose="00000500000000000000" pitchFamily="2" charset="0"/>
                <a:cs typeface="Poppins" panose="00000500000000000000" pitchFamily="2" charset="0"/>
              </a:rPr>
              <a:t>que la EPS Comfenalco Valle está en condiciones de afrontar las situaciones internas de manera adecuada utilizando las fortalezas para enfrentar las debilidades</a:t>
            </a:r>
            <a:endParaRPr lang="es-CO" sz="1600" dirty="0">
              <a:solidFill>
                <a:schemeClr val="tx1">
                  <a:lumMod val="50000"/>
                  <a:lumOff val="50000"/>
                </a:schemeClr>
              </a:solidFill>
              <a:latin typeface="Poppins" panose="00000500000000000000" pitchFamily="2" charset="0"/>
              <a:cs typeface="Poppins" panose="00000500000000000000" pitchFamily="2" charset="0"/>
            </a:endParaRPr>
          </a:p>
        </p:txBody>
      </p:sp>
      <p:sp>
        <p:nvSpPr>
          <p:cNvPr id="9" name="CuadroTexto 8">
            <a:extLst>
              <a:ext uri="{FF2B5EF4-FFF2-40B4-BE49-F238E27FC236}">
                <a16:creationId xmlns:a16="http://schemas.microsoft.com/office/drawing/2014/main" id="{AD922DFF-D677-A3CA-44CB-954FAD44EA38}"/>
              </a:ext>
            </a:extLst>
          </p:cNvPr>
          <p:cNvSpPr txBox="1"/>
          <p:nvPr/>
        </p:nvSpPr>
        <p:spPr>
          <a:xfrm>
            <a:off x="3173741" y="2506124"/>
            <a:ext cx="1944792" cy="369332"/>
          </a:xfrm>
          <a:prstGeom prst="rect">
            <a:avLst/>
          </a:prstGeom>
          <a:noFill/>
        </p:spPr>
        <p:txBody>
          <a:bodyPr wrap="square" rtlCol="0">
            <a:spAutoFit/>
          </a:bodyPr>
          <a:lstStyle/>
          <a:p>
            <a:pPr algn="ctr"/>
            <a:r>
              <a:rPr lang="es-ES" b="1" dirty="0">
                <a:solidFill>
                  <a:schemeClr val="tx1">
                    <a:lumMod val="50000"/>
                    <a:lumOff val="50000"/>
                  </a:schemeClr>
                </a:solidFill>
                <a:latin typeface="Poppins" panose="00000500000000000000" pitchFamily="2" charset="0"/>
                <a:cs typeface="Poppins" panose="00000500000000000000" pitchFamily="2" charset="0"/>
              </a:rPr>
              <a:t>Análisis EFI</a:t>
            </a:r>
            <a:endParaRPr lang="en-US" b="1" dirty="0">
              <a:solidFill>
                <a:srgbClr val="A1C90E"/>
              </a:solidFill>
              <a:latin typeface="Poppins" panose="00000500000000000000" pitchFamily="2" charset="0"/>
              <a:cs typeface="Poppins" panose="00000500000000000000" pitchFamily="2" charset="0"/>
            </a:endParaRPr>
          </a:p>
        </p:txBody>
      </p:sp>
      <p:sp>
        <p:nvSpPr>
          <p:cNvPr id="11" name="Rectángulo: esquinas redondeadas 10">
            <a:extLst>
              <a:ext uri="{FF2B5EF4-FFF2-40B4-BE49-F238E27FC236}">
                <a16:creationId xmlns:a16="http://schemas.microsoft.com/office/drawing/2014/main" id="{51F2EA95-C906-452C-E199-A5A09B44A28E}"/>
              </a:ext>
            </a:extLst>
          </p:cNvPr>
          <p:cNvSpPr/>
          <p:nvPr/>
        </p:nvSpPr>
        <p:spPr>
          <a:xfrm>
            <a:off x="7294465" y="2248677"/>
            <a:ext cx="3439796" cy="3406688"/>
          </a:xfrm>
          <a:prstGeom prst="roundRect">
            <a:avLst>
              <a:gd name="adj" fmla="val 9119"/>
            </a:avLst>
          </a:prstGeom>
          <a:gradFill flip="none" rotWithShape="1">
            <a:gsLst>
              <a:gs pos="0">
                <a:schemeClr val="bg1">
                  <a:lumMod val="95000"/>
                </a:schemeClr>
              </a:gs>
              <a:gs pos="100000">
                <a:schemeClr val="bg1">
                  <a:shade val="100000"/>
                  <a:satMod val="115000"/>
                </a:schemeClr>
              </a:gs>
            </a:gsLst>
            <a:lin ang="2700000" scaled="1"/>
            <a:tileRect/>
          </a:gradFill>
          <a:ln>
            <a:solidFill>
              <a:schemeClr val="bg1">
                <a:lumMod val="95000"/>
              </a:schemeClr>
            </a:solidFill>
          </a:ln>
          <a:effectLst>
            <a:outerShdw blurRad="203200" dist="76200" dir="5400000" sx="97000" sy="97000" algn="t"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CuadroTexto 11">
            <a:extLst>
              <a:ext uri="{FF2B5EF4-FFF2-40B4-BE49-F238E27FC236}">
                <a16:creationId xmlns:a16="http://schemas.microsoft.com/office/drawing/2014/main" id="{789581EA-7026-E204-368B-7CD225C95785}"/>
              </a:ext>
            </a:extLst>
          </p:cNvPr>
          <p:cNvSpPr txBox="1"/>
          <p:nvPr/>
        </p:nvSpPr>
        <p:spPr>
          <a:xfrm>
            <a:off x="7294464" y="3217863"/>
            <a:ext cx="3439796" cy="2285241"/>
          </a:xfrm>
          <a:prstGeom prst="rect">
            <a:avLst/>
          </a:prstGeom>
          <a:noFill/>
        </p:spPr>
        <p:txBody>
          <a:bodyPr wrap="square" rtlCol="0">
            <a:spAutoFit/>
          </a:bodyPr>
          <a:lstStyle/>
          <a:p>
            <a:pPr algn="ctr">
              <a:lnSpc>
                <a:spcPts val="1900"/>
              </a:lnSpc>
            </a:pPr>
            <a:r>
              <a:rPr lang="es-MX" sz="1600" dirty="0">
                <a:solidFill>
                  <a:schemeClr val="tx1">
                    <a:lumMod val="50000"/>
                    <a:lumOff val="50000"/>
                  </a:schemeClr>
                </a:solidFill>
                <a:latin typeface="Poppins" panose="00000500000000000000" pitchFamily="2" charset="0"/>
                <a:cs typeface="Poppins" panose="00000500000000000000" pitchFamily="2" charset="0"/>
              </a:rPr>
              <a:t>De acuerdo a los resultados se concluye </a:t>
            </a:r>
            <a:r>
              <a:rPr lang="es-ES" sz="1600" dirty="0">
                <a:solidFill>
                  <a:schemeClr val="tx1">
                    <a:lumMod val="50000"/>
                    <a:lumOff val="50000"/>
                  </a:schemeClr>
                </a:solidFill>
                <a:latin typeface="Poppins" panose="00000500000000000000" pitchFamily="2" charset="0"/>
                <a:cs typeface="Poppins" panose="00000500000000000000" pitchFamily="2" charset="0"/>
              </a:rPr>
              <a:t>que la EPS Comfenalco Valle no está en condiciones de afrontar las condiciones externas de manera adecuada, haciendo uso apropiado de las oportunidades para mitigar las amenazas</a:t>
            </a:r>
            <a:endParaRPr lang="es-CO" sz="1600" dirty="0">
              <a:solidFill>
                <a:schemeClr val="tx1">
                  <a:lumMod val="50000"/>
                  <a:lumOff val="50000"/>
                </a:schemeClr>
              </a:solidFill>
              <a:latin typeface="Poppins" panose="00000500000000000000" pitchFamily="2" charset="0"/>
              <a:cs typeface="Poppins" panose="00000500000000000000" pitchFamily="2" charset="0"/>
            </a:endParaRPr>
          </a:p>
        </p:txBody>
      </p:sp>
      <p:sp>
        <p:nvSpPr>
          <p:cNvPr id="13" name="CuadroTexto 12">
            <a:extLst>
              <a:ext uri="{FF2B5EF4-FFF2-40B4-BE49-F238E27FC236}">
                <a16:creationId xmlns:a16="http://schemas.microsoft.com/office/drawing/2014/main" id="{2F506B11-A42C-9A7C-6314-92578E4301EB}"/>
              </a:ext>
            </a:extLst>
          </p:cNvPr>
          <p:cNvSpPr txBox="1"/>
          <p:nvPr/>
        </p:nvSpPr>
        <p:spPr>
          <a:xfrm>
            <a:off x="8041966" y="2506124"/>
            <a:ext cx="1944792" cy="369332"/>
          </a:xfrm>
          <a:prstGeom prst="rect">
            <a:avLst/>
          </a:prstGeom>
          <a:noFill/>
        </p:spPr>
        <p:txBody>
          <a:bodyPr wrap="square" rtlCol="0">
            <a:spAutoFit/>
          </a:bodyPr>
          <a:lstStyle/>
          <a:p>
            <a:pPr algn="ctr"/>
            <a:r>
              <a:rPr lang="es-ES" b="1" dirty="0">
                <a:solidFill>
                  <a:schemeClr val="tx1">
                    <a:lumMod val="50000"/>
                    <a:lumOff val="50000"/>
                  </a:schemeClr>
                </a:solidFill>
                <a:latin typeface="Poppins" panose="00000500000000000000" pitchFamily="2" charset="0"/>
                <a:cs typeface="Poppins" panose="00000500000000000000" pitchFamily="2" charset="0"/>
              </a:rPr>
              <a:t>Análisis EFE</a:t>
            </a:r>
            <a:endParaRPr lang="en-US" b="1" dirty="0">
              <a:solidFill>
                <a:srgbClr val="A1C90E"/>
              </a:solidFill>
              <a:latin typeface="Poppins" panose="00000500000000000000" pitchFamily="2" charset="0"/>
              <a:cs typeface="Poppins" panose="00000500000000000000" pitchFamily="2" charset="0"/>
            </a:endParaRPr>
          </a:p>
        </p:txBody>
      </p:sp>
      <p:sp>
        <p:nvSpPr>
          <p:cNvPr id="15" name="Rectángulo: esquinas redondeadas 14">
            <a:extLst>
              <a:ext uri="{FF2B5EF4-FFF2-40B4-BE49-F238E27FC236}">
                <a16:creationId xmlns:a16="http://schemas.microsoft.com/office/drawing/2014/main" id="{D4F301A1-6D01-7D20-0E29-F86F9BE11FD5}"/>
              </a:ext>
            </a:extLst>
          </p:cNvPr>
          <p:cNvSpPr/>
          <p:nvPr/>
        </p:nvSpPr>
        <p:spPr>
          <a:xfrm>
            <a:off x="8658762" y="1699101"/>
            <a:ext cx="711200" cy="711200"/>
          </a:xfrm>
          <a:prstGeom prst="roundRect">
            <a:avLst/>
          </a:prstGeom>
          <a:solidFill>
            <a:srgbClr val="0068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solidFill>
                <a:srgbClr val="006837"/>
              </a:solidFill>
            </a:endParaRPr>
          </a:p>
        </p:txBody>
      </p:sp>
      <p:sp>
        <p:nvSpPr>
          <p:cNvPr id="10" name="Rectángulo: esquinas redondeadas 9">
            <a:extLst>
              <a:ext uri="{FF2B5EF4-FFF2-40B4-BE49-F238E27FC236}">
                <a16:creationId xmlns:a16="http://schemas.microsoft.com/office/drawing/2014/main" id="{19A71B8D-EAE2-EE4A-8523-0EF1AF3B5A3A}"/>
              </a:ext>
            </a:extLst>
          </p:cNvPr>
          <p:cNvSpPr/>
          <p:nvPr/>
        </p:nvSpPr>
        <p:spPr>
          <a:xfrm>
            <a:off x="3790537" y="1699101"/>
            <a:ext cx="711200" cy="711200"/>
          </a:xfrm>
          <a:prstGeom prst="roundRect">
            <a:avLst/>
          </a:prstGeom>
          <a:solidFill>
            <a:srgbClr val="A1C9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57" name="Imagen 56" descr="Imagen que contiene Logotipo&#10;&#10;Descripción generada automáticamente">
            <a:extLst>
              <a:ext uri="{FF2B5EF4-FFF2-40B4-BE49-F238E27FC236}">
                <a16:creationId xmlns:a16="http://schemas.microsoft.com/office/drawing/2014/main" id="{EF7A7B99-F3D6-1D1C-33B0-B5EE781EF5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165" y="526168"/>
            <a:ext cx="2124629" cy="443684"/>
          </a:xfrm>
          <a:prstGeom prst="rect">
            <a:avLst/>
          </a:prstGeom>
        </p:spPr>
      </p:pic>
      <p:pic>
        <p:nvPicPr>
          <p:cNvPr id="4" name="Gráfico 3" descr="Mejora continua con relleno sólido">
            <a:extLst>
              <a:ext uri="{FF2B5EF4-FFF2-40B4-BE49-F238E27FC236}">
                <a16:creationId xmlns:a16="http://schemas.microsoft.com/office/drawing/2014/main" id="{C4C84CB7-90A1-458C-8633-15F09401CC5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88937" y="1607440"/>
            <a:ext cx="914400" cy="914400"/>
          </a:xfrm>
          <a:prstGeom prst="rect">
            <a:avLst/>
          </a:prstGeom>
        </p:spPr>
      </p:pic>
      <p:pic>
        <p:nvPicPr>
          <p:cNvPr id="7" name="Gráfico 6" descr="Ciclismo en compañía con relleno sólido">
            <a:extLst>
              <a:ext uri="{FF2B5EF4-FFF2-40B4-BE49-F238E27FC236}">
                <a16:creationId xmlns:a16="http://schemas.microsoft.com/office/drawing/2014/main" id="{F0C2B07A-2F61-4635-0C36-365DFFEADAD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72119" y="1686506"/>
            <a:ext cx="697843" cy="697843"/>
          </a:xfrm>
          <a:prstGeom prst="rect">
            <a:avLst/>
          </a:prstGeom>
        </p:spPr>
      </p:pic>
    </p:spTree>
    <p:extLst>
      <p:ext uri="{BB962C8B-B14F-4D97-AF65-F5344CB8AC3E}">
        <p14:creationId xmlns:p14="http://schemas.microsoft.com/office/powerpoint/2010/main" val="2047587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2639FFF-66F9-6E96-772A-C0C87E6F5C64}"/>
              </a:ext>
            </a:extLst>
          </p:cNvPr>
          <p:cNvSpPr txBox="1"/>
          <p:nvPr/>
        </p:nvSpPr>
        <p:spPr>
          <a:xfrm>
            <a:off x="390472" y="1350992"/>
            <a:ext cx="11325584" cy="569002"/>
          </a:xfrm>
          <a:prstGeom prst="rect">
            <a:avLst/>
          </a:prstGeom>
          <a:noFill/>
        </p:spPr>
        <p:txBody>
          <a:bodyPr wrap="square" rtlCol="0">
            <a:spAutoFit/>
          </a:bodyPr>
          <a:lstStyle/>
          <a:p>
            <a:pPr algn="just">
              <a:lnSpc>
                <a:spcPts val="1900"/>
              </a:lnSpc>
            </a:pPr>
            <a:r>
              <a:rPr lang="es-MX" sz="1400" b="0" i="0" dirty="0">
                <a:solidFill>
                  <a:schemeClr val="tx1">
                    <a:lumMod val="50000"/>
                    <a:lumOff val="50000"/>
                  </a:schemeClr>
                </a:solidFill>
                <a:effectLst/>
                <a:latin typeface="Poppins" panose="00000500000000000000" pitchFamily="2" charset="0"/>
                <a:cs typeface="Poppins" panose="00000500000000000000" pitchFamily="2" charset="0"/>
              </a:rPr>
              <a:t>Se realiza planteamiento de estrategias con el fin de explotar las fortalezas, mitigar las amenazas, intervenir las debilidades y aprovechar las oportunidades</a:t>
            </a:r>
            <a:endParaRPr lang="es-CO" sz="1400" dirty="0">
              <a:solidFill>
                <a:schemeClr val="tx1">
                  <a:lumMod val="50000"/>
                  <a:lumOff val="50000"/>
                </a:schemeClr>
              </a:solidFill>
              <a:latin typeface="Poppins" panose="00000500000000000000" pitchFamily="2" charset="0"/>
              <a:cs typeface="Poppins" panose="00000500000000000000" pitchFamily="2" charset="0"/>
            </a:endParaRPr>
          </a:p>
        </p:txBody>
      </p:sp>
      <p:sp>
        <p:nvSpPr>
          <p:cNvPr id="9" name="CuadroTexto 8">
            <a:extLst>
              <a:ext uri="{FF2B5EF4-FFF2-40B4-BE49-F238E27FC236}">
                <a16:creationId xmlns:a16="http://schemas.microsoft.com/office/drawing/2014/main" id="{AD922DFF-D677-A3CA-44CB-954FAD44EA38}"/>
              </a:ext>
            </a:extLst>
          </p:cNvPr>
          <p:cNvSpPr txBox="1"/>
          <p:nvPr/>
        </p:nvSpPr>
        <p:spPr>
          <a:xfrm>
            <a:off x="1394241" y="347327"/>
            <a:ext cx="2895131" cy="830997"/>
          </a:xfrm>
          <a:prstGeom prst="rect">
            <a:avLst/>
          </a:prstGeom>
          <a:noFill/>
        </p:spPr>
        <p:txBody>
          <a:bodyPr wrap="square" rtlCol="0">
            <a:spAutoFit/>
          </a:bodyPr>
          <a:lstStyle/>
          <a:p>
            <a:r>
              <a:rPr lang="es-ES" sz="2400" b="1" dirty="0">
                <a:solidFill>
                  <a:schemeClr val="tx1">
                    <a:lumMod val="50000"/>
                    <a:lumOff val="50000"/>
                  </a:schemeClr>
                </a:solidFill>
                <a:latin typeface="Poppins" panose="00000500000000000000" pitchFamily="2" charset="0"/>
                <a:cs typeface="Poppins" panose="00000500000000000000" pitchFamily="2" charset="0"/>
              </a:rPr>
              <a:t>Planteamiento </a:t>
            </a:r>
            <a:r>
              <a:rPr lang="es-ES" sz="2400" b="1" dirty="0">
                <a:solidFill>
                  <a:srgbClr val="A1C90E"/>
                </a:solidFill>
                <a:latin typeface="Poppins" panose="00000500000000000000" pitchFamily="2" charset="0"/>
                <a:cs typeface="Poppins" panose="00000500000000000000" pitchFamily="2" charset="0"/>
              </a:rPr>
              <a:t>de estrategias </a:t>
            </a:r>
            <a:endParaRPr lang="en-US" sz="2400" b="1" dirty="0">
              <a:solidFill>
                <a:srgbClr val="A1C90E"/>
              </a:solidFill>
              <a:latin typeface="Poppins" panose="00000500000000000000" pitchFamily="2" charset="0"/>
              <a:cs typeface="Poppins" panose="00000500000000000000" pitchFamily="2" charset="0"/>
            </a:endParaRPr>
          </a:p>
        </p:txBody>
      </p:sp>
      <p:sp>
        <p:nvSpPr>
          <p:cNvPr id="10" name="Rectángulo: esquinas redondeadas 9">
            <a:extLst>
              <a:ext uri="{FF2B5EF4-FFF2-40B4-BE49-F238E27FC236}">
                <a16:creationId xmlns:a16="http://schemas.microsoft.com/office/drawing/2014/main" id="{19A71B8D-EAE2-EE4A-8523-0EF1AF3B5A3A}"/>
              </a:ext>
            </a:extLst>
          </p:cNvPr>
          <p:cNvSpPr/>
          <p:nvPr/>
        </p:nvSpPr>
        <p:spPr>
          <a:xfrm>
            <a:off x="492072" y="380376"/>
            <a:ext cx="711200" cy="711200"/>
          </a:xfrm>
          <a:prstGeom prst="roundRect">
            <a:avLst/>
          </a:prstGeom>
          <a:solidFill>
            <a:srgbClr val="A1C9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8" name="Gráfico 7" descr="Gráfico de barras con tendencia alcista contorno">
            <a:extLst>
              <a:ext uri="{FF2B5EF4-FFF2-40B4-BE49-F238E27FC236}">
                <a16:creationId xmlns:a16="http://schemas.microsoft.com/office/drawing/2014/main" id="{742626D6-7FE2-4E75-B921-705C744935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0471" y="448775"/>
            <a:ext cx="574401" cy="574401"/>
          </a:xfrm>
          <a:prstGeom prst="rect">
            <a:avLst/>
          </a:prstGeom>
        </p:spPr>
      </p:pic>
      <p:pic>
        <p:nvPicPr>
          <p:cNvPr id="12" name="Imagen 11" descr="Imagen que contiene Logotipo&#10;&#10;Descripción generada automáticamente">
            <a:extLst>
              <a:ext uri="{FF2B5EF4-FFF2-40B4-BE49-F238E27FC236}">
                <a16:creationId xmlns:a16="http://schemas.microsoft.com/office/drawing/2014/main" id="{D8D7838A-CE79-F28C-2FAC-0DD527FBF4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1504" y="526168"/>
            <a:ext cx="2124629" cy="443684"/>
          </a:xfrm>
          <a:prstGeom prst="rect">
            <a:avLst/>
          </a:prstGeom>
        </p:spPr>
      </p:pic>
      <p:pic>
        <p:nvPicPr>
          <p:cNvPr id="2" name="Imagen 1">
            <a:extLst>
              <a:ext uri="{FF2B5EF4-FFF2-40B4-BE49-F238E27FC236}">
                <a16:creationId xmlns:a16="http://schemas.microsoft.com/office/drawing/2014/main" id="{1B8F402E-2E9F-74E6-9EA2-C0181108D041}"/>
              </a:ext>
            </a:extLst>
          </p:cNvPr>
          <p:cNvPicPr>
            <a:picLocks noChangeAspect="1"/>
          </p:cNvPicPr>
          <p:nvPr/>
        </p:nvPicPr>
        <p:blipFill>
          <a:blip r:embed="rId5"/>
          <a:stretch>
            <a:fillRect/>
          </a:stretch>
        </p:blipFill>
        <p:spPr>
          <a:xfrm>
            <a:off x="2231234" y="2092662"/>
            <a:ext cx="8352584" cy="4590679"/>
          </a:xfrm>
          <a:prstGeom prst="rect">
            <a:avLst/>
          </a:prstGeom>
        </p:spPr>
      </p:pic>
    </p:spTree>
    <p:extLst>
      <p:ext uri="{BB962C8B-B14F-4D97-AF65-F5344CB8AC3E}">
        <p14:creationId xmlns:p14="http://schemas.microsoft.com/office/powerpoint/2010/main" val="3717148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E267C-537A-E12B-1D3D-8EA610BACE07}"/>
            </a:ext>
          </a:extLst>
        </p:cNvPr>
        <p:cNvGrpSpPr/>
        <p:nvPr/>
      </p:nvGrpSpPr>
      <p:grpSpPr>
        <a:xfrm>
          <a:off x="0" y="0"/>
          <a:ext cx="0" cy="0"/>
          <a:chOff x="0" y="0"/>
          <a:chExt cx="0" cy="0"/>
        </a:xfrm>
      </p:grpSpPr>
      <p:sp>
        <p:nvSpPr>
          <p:cNvPr id="2" name="Freeform 7">
            <a:extLst>
              <a:ext uri="{FF2B5EF4-FFF2-40B4-BE49-F238E27FC236}">
                <a16:creationId xmlns:a16="http://schemas.microsoft.com/office/drawing/2014/main" id="{B4529F89-3D4A-D031-5CBB-2A8A9601A9F3}"/>
              </a:ext>
            </a:extLst>
          </p:cNvPr>
          <p:cNvSpPr>
            <a:spLocks/>
          </p:cNvSpPr>
          <p:nvPr/>
        </p:nvSpPr>
        <p:spPr bwMode="auto">
          <a:xfrm>
            <a:off x="2797174" y="2615897"/>
            <a:ext cx="6642100" cy="3505200"/>
          </a:xfrm>
          <a:custGeom>
            <a:avLst/>
            <a:gdLst/>
            <a:ahLst/>
            <a:cxnLst>
              <a:cxn ang="0">
                <a:pos x="1771" y="885"/>
              </a:cxn>
              <a:cxn ang="0">
                <a:pos x="885" y="0"/>
              </a:cxn>
              <a:cxn ang="0">
                <a:pos x="0" y="885"/>
              </a:cxn>
              <a:cxn ang="0">
                <a:pos x="0" y="890"/>
              </a:cxn>
              <a:cxn ang="0">
                <a:pos x="1771" y="890"/>
              </a:cxn>
              <a:cxn ang="0">
                <a:pos x="1771" y="885"/>
              </a:cxn>
            </a:cxnLst>
            <a:rect l="0" t="0" r="r" b="b"/>
            <a:pathLst>
              <a:path w="1771" h="890">
                <a:moveTo>
                  <a:pt x="1771" y="885"/>
                </a:moveTo>
                <a:cubicBezTo>
                  <a:pt x="1771" y="396"/>
                  <a:pt x="1374" y="0"/>
                  <a:pt x="885" y="0"/>
                </a:cubicBezTo>
                <a:cubicBezTo>
                  <a:pt x="396" y="0"/>
                  <a:pt x="0" y="396"/>
                  <a:pt x="0" y="885"/>
                </a:cubicBezTo>
                <a:cubicBezTo>
                  <a:pt x="0" y="887"/>
                  <a:pt x="0" y="889"/>
                  <a:pt x="0" y="890"/>
                </a:cubicBezTo>
                <a:cubicBezTo>
                  <a:pt x="1771" y="890"/>
                  <a:pt x="1771" y="890"/>
                  <a:pt x="1771" y="890"/>
                </a:cubicBezTo>
                <a:cubicBezTo>
                  <a:pt x="1771" y="889"/>
                  <a:pt x="1771" y="887"/>
                  <a:pt x="1771" y="885"/>
                </a:cubicBezTo>
                <a:close/>
              </a:path>
            </a:pathLst>
          </a:custGeom>
          <a:gradFill flip="none" rotWithShape="1">
            <a:gsLst>
              <a:gs pos="0">
                <a:srgbClr val="000000"/>
              </a:gs>
              <a:gs pos="74000">
                <a:srgbClr val="4D4D4D">
                  <a:shade val="67500"/>
                  <a:satMod val="115000"/>
                </a:srgbClr>
              </a:gs>
              <a:gs pos="100000">
                <a:srgbClr val="4D4D4D">
                  <a:shade val="100000"/>
                  <a:satMod val="115000"/>
                </a:srgb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s-CO" noProof="0" dirty="0">
              <a:solidFill>
                <a:schemeClr val="bg1"/>
              </a:solidFill>
              <a:latin typeface="Poppins" panose="00000500000000000000" pitchFamily="2" charset="0"/>
              <a:cs typeface="Poppins" panose="00000500000000000000" pitchFamily="2" charset="0"/>
            </a:endParaRPr>
          </a:p>
        </p:txBody>
      </p:sp>
      <p:sp>
        <p:nvSpPr>
          <p:cNvPr id="4" name="Freeform 9">
            <a:extLst>
              <a:ext uri="{FF2B5EF4-FFF2-40B4-BE49-F238E27FC236}">
                <a16:creationId xmlns:a16="http://schemas.microsoft.com/office/drawing/2014/main" id="{FEFDB351-E948-4F0C-F9E8-FEBFDE4083BB}"/>
              </a:ext>
            </a:extLst>
          </p:cNvPr>
          <p:cNvSpPr>
            <a:spLocks/>
          </p:cNvSpPr>
          <p:nvPr/>
        </p:nvSpPr>
        <p:spPr bwMode="auto">
          <a:xfrm>
            <a:off x="2527299" y="3911297"/>
            <a:ext cx="3311525" cy="2041525"/>
          </a:xfrm>
          <a:custGeom>
            <a:avLst/>
            <a:gdLst/>
            <a:ahLst/>
            <a:cxnLst>
              <a:cxn ang="0">
                <a:pos x="0" y="491"/>
              </a:cxn>
              <a:cxn ang="0">
                <a:pos x="0" y="496"/>
              </a:cxn>
              <a:cxn ang="0">
                <a:pos x="883" y="496"/>
              </a:cxn>
              <a:cxn ang="0">
                <a:pos x="155" y="0"/>
              </a:cxn>
              <a:cxn ang="0">
                <a:pos x="0" y="491"/>
              </a:cxn>
            </a:cxnLst>
            <a:rect l="0" t="0" r="r" b="b"/>
            <a:pathLst>
              <a:path w="883" h="496">
                <a:moveTo>
                  <a:pt x="0" y="491"/>
                </a:moveTo>
                <a:cubicBezTo>
                  <a:pt x="0" y="493"/>
                  <a:pt x="0" y="494"/>
                  <a:pt x="0" y="496"/>
                </a:cubicBezTo>
                <a:cubicBezTo>
                  <a:pt x="883" y="496"/>
                  <a:pt x="883" y="496"/>
                  <a:pt x="883" y="496"/>
                </a:cubicBezTo>
                <a:cubicBezTo>
                  <a:pt x="155" y="0"/>
                  <a:pt x="155" y="0"/>
                  <a:pt x="155" y="0"/>
                </a:cubicBezTo>
                <a:cubicBezTo>
                  <a:pt x="57" y="141"/>
                  <a:pt x="0" y="310"/>
                  <a:pt x="0" y="491"/>
                </a:cubicBezTo>
                <a:close/>
              </a:path>
            </a:pathLst>
          </a:custGeom>
          <a:solidFill>
            <a:srgbClr val="0D5A2A"/>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s-CO" noProof="0" dirty="0">
              <a:solidFill>
                <a:schemeClr val="bg1"/>
              </a:solidFill>
              <a:latin typeface="Poppins" panose="00000500000000000000" pitchFamily="2" charset="0"/>
              <a:cs typeface="Poppins" panose="00000500000000000000" pitchFamily="2" charset="0"/>
            </a:endParaRPr>
          </a:p>
        </p:txBody>
      </p:sp>
      <p:sp>
        <p:nvSpPr>
          <p:cNvPr id="8" name="Freeform 10">
            <a:extLst>
              <a:ext uri="{FF2B5EF4-FFF2-40B4-BE49-F238E27FC236}">
                <a16:creationId xmlns:a16="http://schemas.microsoft.com/office/drawing/2014/main" id="{A75F1D0A-D076-D4BF-D21A-86002FE7CDBE}"/>
              </a:ext>
            </a:extLst>
          </p:cNvPr>
          <p:cNvSpPr>
            <a:spLocks/>
          </p:cNvSpPr>
          <p:nvPr/>
        </p:nvSpPr>
        <p:spPr bwMode="auto">
          <a:xfrm>
            <a:off x="4999037" y="2234897"/>
            <a:ext cx="2193925" cy="3676650"/>
          </a:xfrm>
          <a:custGeom>
            <a:avLst/>
            <a:gdLst/>
            <a:ahLst/>
            <a:cxnLst>
              <a:cxn ang="0">
                <a:pos x="585" y="43"/>
              </a:cxn>
              <a:cxn ang="0">
                <a:pos x="293" y="0"/>
              </a:cxn>
              <a:cxn ang="0">
                <a:pos x="0" y="44"/>
              </a:cxn>
              <a:cxn ang="0">
                <a:pos x="293" y="893"/>
              </a:cxn>
              <a:cxn ang="0">
                <a:pos x="585" y="43"/>
              </a:cxn>
            </a:cxnLst>
            <a:rect l="0" t="0" r="r" b="b"/>
            <a:pathLst>
              <a:path w="585" h="893">
                <a:moveTo>
                  <a:pt x="585" y="43"/>
                </a:moveTo>
                <a:cubicBezTo>
                  <a:pt x="493" y="16"/>
                  <a:pt x="395" y="0"/>
                  <a:pt x="293" y="0"/>
                </a:cubicBezTo>
                <a:cubicBezTo>
                  <a:pt x="191" y="0"/>
                  <a:pt x="92" y="16"/>
                  <a:pt x="0" y="44"/>
                </a:cubicBezTo>
                <a:cubicBezTo>
                  <a:pt x="293" y="893"/>
                  <a:pt x="293" y="893"/>
                  <a:pt x="293" y="893"/>
                </a:cubicBezTo>
                <a:lnTo>
                  <a:pt x="585" y="43"/>
                </a:lnTo>
                <a:close/>
              </a:path>
            </a:pathLst>
          </a:custGeom>
          <a:solidFill>
            <a:srgbClr val="717E86"/>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s-CO" noProof="0" dirty="0">
              <a:solidFill>
                <a:schemeClr val="bg1"/>
              </a:solidFill>
              <a:latin typeface="Poppins" panose="00000500000000000000" pitchFamily="2" charset="0"/>
              <a:cs typeface="Poppins" panose="00000500000000000000" pitchFamily="2" charset="0"/>
            </a:endParaRPr>
          </a:p>
        </p:txBody>
      </p:sp>
      <p:sp>
        <p:nvSpPr>
          <p:cNvPr id="10" name="Freeform 11">
            <a:extLst>
              <a:ext uri="{FF2B5EF4-FFF2-40B4-BE49-F238E27FC236}">
                <a16:creationId xmlns:a16="http://schemas.microsoft.com/office/drawing/2014/main" id="{827E7EF4-CF34-EB44-A37D-BD1156B245D5}"/>
              </a:ext>
            </a:extLst>
          </p:cNvPr>
          <p:cNvSpPr>
            <a:spLocks/>
          </p:cNvSpPr>
          <p:nvPr/>
        </p:nvSpPr>
        <p:spPr bwMode="auto">
          <a:xfrm>
            <a:off x="6213474" y="2452385"/>
            <a:ext cx="2816225" cy="3475038"/>
          </a:xfrm>
          <a:custGeom>
            <a:avLst/>
            <a:gdLst/>
            <a:ahLst/>
            <a:cxnLst>
              <a:cxn ang="0">
                <a:pos x="751" y="331"/>
              </a:cxn>
              <a:cxn ang="0">
                <a:pos x="290" y="0"/>
              </a:cxn>
              <a:cxn ang="0">
                <a:pos x="0" y="844"/>
              </a:cxn>
              <a:cxn ang="0">
                <a:pos x="751" y="331"/>
              </a:cxn>
            </a:cxnLst>
            <a:rect l="0" t="0" r="r" b="b"/>
            <a:pathLst>
              <a:path w="751" h="844">
                <a:moveTo>
                  <a:pt x="751" y="331"/>
                </a:moveTo>
                <a:cubicBezTo>
                  <a:pt x="638" y="180"/>
                  <a:pt x="478" y="63"/>
                  <a:pt x="290" y="0"/>
                </a:cubicBezTo>
                <a:cubicBezTo>
                  <a:pt x="0" y="844"/>
                  <a:pt x="0" y="844"/>
                  <a:pt x="0" y="844"/>
                </a:cubicBezTo>
                <a:lnTo>
                  <a:pt x="751" y="331"/>
                </a:lnTo>
                <a:close/>
              </a:path>
            </a:pathLst>
          </a:custGeom>
          <a:solidFill>
            <a:srgbClr val="0D5A2A"/>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s-CO" noProof="0" dirty="0">
              <a:solidFill>
                <a:schemeClr val="bg1"/>
              </a:solidFill>
              <a:latin typeface="Poppins" panose="00000500000000000000" pitchFamily="2" charset="0"/>
              <a:cs typeface="Poppins" panose="00000500000000000000" pitchFamily="2" charset="0"/>
            </a:endParaRPr>
          </a:p>
        </p:txBody>
      </p:sp>
      <p:sp>
        <p:nvSpPr>
          <p:cNvPr id="11" name="Freeform 12">
            <a:extLst>
              <a:ext uri="{FF2B5EF4-FFF2-40B4-BE49-F238E27FC236}">
                <a16:creationId xmlns:a16="http://schemas.microsoft.com/office/drawing/2014/main" id="{023EDA03-1F80-FF9D-0203-DF58DCB13B9E}"/>
              </a:ext>
            </a:extLst>
          </p:cNvPr>
          <p:cNvSpPr>
            <a:spLocks/>
          </p:cNvSpPr>
          <p:nvPr/>
        </p:nvSpPr>
        <p:spPr bwMode="auto">
          <a:xfrm>
            <a:off x="3173412" y="2452385"/>
            <a:ext cx="2800350" cy="3454400"/>
          </a:xfrm>
          <a:custGeom>
            <a:avLst/>
            <a:gdLst/>
            <a:ahLst/>
            <a:cxnLst>
              <a:cxn ang="0">
                <a:pos x="458" y="0"/>
              </a:cxn>
              <a:cxn ang="0">
                <a:pos x="0" y="330"/>
              </a:cxn>
              <a:cxn ang="0">
                <a:pos x="747" y="839"/>
              </a:cxn>
              <a:cxn ang="0">
                <a:pos x="458" y="0"/>
              </a:cxn>
            </a:cxnLst>
            <a:rect l="0" t="0" r="r" b="b"/>
            <a:pathLst>
              <a:path w="747" h="839">
                <a:moveTo>
                  <a:pt x="458" y="0"/>
                </a:moveTo>
                <a:cubicBezTo>
                  <a:pt x="271" y="63"/>
                  <a:pt x="112" y="180"/>
                  <a:pt x="0" y="330"/>
                </a:cubicBezTo>
                <a:cubicBezTo>
                  <a:pt x="747" y="839"/>
                  <a:pt x="747" y="839"/>
                  <a:pt x="747" y="839"/>
                </a:cubicBezTo>
                <a:lnTo>
                  <a:pt x="458" y="0"/>
                </a:lnTo>
                <a:close/>
              </a:path>
            </a:pathLst>
          </a:custGeom>
          <a:solidFill>
            <a:srgbClr val="A1C90E"/>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s-CO" noProof="0" dirty="0">
              <a:solidFill>
                <a:schemeClr val="bg1"/>
              </a:solidFill>
              <a:latin typeface="Poppins" panose="00000500000000000000" pitchFamily="2" charset="0"/>
              <a:cs typeface="Poppins" panose="00000500000000000000" pitchFamily="2" charset="0"/>
            </a:endParaRPr>
          </a:p>
        </p:txBody>
      </p:sp>
      <p:sp>
        <p:nvSpPr>
          <p:cNvPr id="12" name="Freeform 13">
            <a:extLst>
              <a:ext uri="{FF2B5EF4-FFF2-40B4-BE49-F238E27FC236}">
                <a16:creationId xmlns:a16="http://schemas.microsoft.com/office/drawing/2014/main" id="{BC2FC15C-D716-CDDC-4C5F-D07BBA942A64}"/>
              </a:ext>
            </a:extLst>
          </p:cNvPr>
          <p:cNvSpPr>
            <a:spLocks/>
          </p:cNvSpPr>
          <p:nvPr/>
        </p:nvSpPr>
        <p:spPr bwMode="auto">
          <a:xfrm>
            <a:off x="6375399" y="3914472"/>
            <a:ext cx="3295650" cy="2038350"/>
          </a:xfrm>
          <a:custGeom>
            <a:avLst/>
            <a:gdLst/>
            <a:ahLst/>
            <a:cxnLst>
              <a:cxn ang="0">
                <a:pos x="0" y="495"/>
              </a:cxn>
              <a:cxn ang="0">
                <a:pos x="879" y="495"/>
              </a:cxn>
              <a:cxn ang="0">
                <a:pos x="879" y="490"/>
              </a:cxn>
              <a:cxn ang="0">
                <a:pos x="725" y="0"/>
              </a:cxn>
              <a:cxn ang="0">
                <a:pos x="0" y="495"/>
              </a:cxn>
            </a:cxnLst>
            <a:rect l="0" t="0" r="r" b="b"/>
            <a:pathLst>
              <a:path w="879" h="495">
                <a:moveTo>
                  <a:pt x="0" y="495"/>
                </a:moveTo>
                <a:cubicBezTo>
                  <a:pt x="879" y="495"/>
                  <a:pt x="879" y="495"/>
                  <a:pt x="879" y="495"/>
                </a:cubicBezTo>
                <a:cubicBezTo>
                  <a:pt x="879" y="493"/>
                  <a:pt x="879" y="492"/>
                  <a:pt x="879" y="490"/>
                </a:cubicBezTo>
                <a:cubicBezTo>
                  <a:pt x="879" y="309"/>
                  <a:pt x="822" y="141"/>
                  <a:pt x="725" y="0"/>
                </a:cubicBezTo>
                <a:lnTo>
                  <a:pt x="0" y="495"/>
                </a:lnTo>
                <a:close/>
              </a:path>
            </a:pathLst>
          </a:custGeom>
          <a:solidFill>
            <a:srgbClr val="A1C90E"/>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s-CO" noProof="0" dirty="0">
              <a:solidFill>
                <a:schemeClr val="bg1"/>
              </a:solidFill>
              <a:latin typeface="Poppins" panose="00000500000000000000" pitchFamily="2" charset="0"/>
              <a:cs typeface="Poppins" panose="00000500000000000000" pitchFamily="2" charset="0"/>
            </a:endParaRPr>
          </a:p>
        </p:txBody>
      </p:sp>
      <p:sp>
        <p:nvSpPr>
          <p:cNvPr id="13" name="Freeform 14">
            <a:extLst>
              <a:ext uri="{FF2B5EF4-FFF2-40B4-BE49-F238E27FC236}">
                <a16:creationId xmlns:a16="http://schemas.microsoft.com/office/drawing/2014/main" id="{4C5B0C2D-A602-FB28-9728-7CE28AAD76CA}"/>
              </a:ext>
            </a:extLst>
          </p:cNvPr>
          <p:cNvSpPr>
            <a:spLocks/>
          </p:cNvSpPr>
          <p:nvPr/>
        </p:nvSpPr>
        <p:spPr bwMode="auto">
          <a:xfrm>
            <a:off x="4361024" y="4361240"/>
            <a:ext cx="3482198" cy="1970592"/>
          </a:xfrm>
          <a:custGeom>
            <a:avLst/>
            <a:gdLst/>
            <a:ahLst/>
            <a:cxnLst>
              <a:cxn ang="0">
                <a:pos x="1259" y="645"/>
              </a:cxn>
              <a:cxn ang="0">
                <a:pos x="629" y="0"/>
              </a:cxn>
              <a:cxn ang="0">
                <a:pos x="0" y="645"/>
              </a:cxn>
              <a:cxn ang="0">
                <a:pos x="0" y="649"/>
              </a:cxn>
              <a:cxn ang="0">
                <a:pos x="1259" y="649"/>
              </a:cxn>
              <a:cxn ang="0">
                <a:pos x="1259" y="645"/>
              </a:cxn>
            </a:cxnLst>
            <a:rect l="0" t="0" r="r" b="b"/>
            <a:pathLst>
              <a:path w="1259" h="649">
                <a:moveTo>
                  <a:pt x="1259" y="645"/>
                </a:moveTo>
                <a:cubicBezTo>
                  <a:pt x="1259" y="289"/>
                  <a:pt x="977" y="0"/>
                  <a:pt x="629" y="0"/>
                </a:cubicBezTo>
                <a:cubicBezTo>
                  <a:pt x="282" y="0"/>
                  <a:pt x="0" y="289"/>
                  <a:pt x="0" y="645"/>
                </a:cubicBezTo>
                <a:cubicBezTo>
                  <a:pt x="0" y="646"/>
                  <a:pt x="0" y="647"/>
                  <a:pt x="0" y="649"/>
                </a:cubicBezTo>
                <a:cubicBezTo>
                  <a:pt x="1259" y="649"/>
                  <a:pt x="1259" y="649"/>
                  <a:pt x="1259" y="649"/>
                </a:cubicBezTo>
                <a:cubicBezTo>
                  <a:pt x="1259" y="647"/>
                  <a:pt x="1259" y="646"/>
                  <a:pt x="1259" y="645"/>
                </a:cubicBezTo>
                <a:close/>
              </a:path>
            </a:pathLst>
          </a:cu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tileRect/>
          </a:gradFill>
          <a:ln w="9525">
            <a:noFill/>
            <a:round/>
            <a:headEnd/>
            <a:tailEnd/>
          </a:ln>
          <a:effectLst>
            <a:outerShdw blurRad="50800" dist="38100" dir="16200000" rotWithShape="0">
              <a:prstClr val="black">
                <a:alpha val="40000"/>
              </a:prstClr>
            </a:outerShdw>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s-CO" noProof="0" dirty="0">
              <a:solidFill>
                <a:schemeClr val="bg1"/>
              </a:solidFill>
              <a:latin typeface="Poppins" panose="00000500000000000000" pitchFamily="2" charset="0"/>
              <a:cs typeface="Poppins" panose="00000500000000000000" pitchFamily="2" charset="0"/>
            </a:endParaRPr>
          </a:p>
        </p:txBody>
      </p:sp>
      <p:sp>
        <p:nvSpPr>
          <p:cNvPr id="14" name="Rectangle 15">
            <a:extLst>
              <a:ext uri="{FF2B5EF4-FFF2-40B4-BE49-F238E27FC236}">
                <a16:creationId xmlns:a16="http://schemas.microsoft.com/office/drawing/2014/main" id="{D701B501-BFDB-EB65-0A1F-69FF5FB9798A}"/>
              </a:ext>
            </a:extLst>
          </p:cNvPr>
          <p:cNvSpPr/>
          <p:nvPr/>
        </p:nvSpPr>
        <p:spPr>
          <a:xfrm>
            <a:off x="4428573" y="5006615"/>
            <a:ext cx="3366473" cy="1169551"/>
          </a:xfrm>
          <a:prstGeom prst="rect">
            <a:avLst/>
          </a:prstGeom>
          <a:ln>
            <a:noFill/>
          </a:ln>
          <a:effectLst/>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es-CO" sz="3500" noProof="0" dirty="0">
                <a:solidFill>
                  <a:schemeClr val="bg1"/>
                </a:solidFill>
                <a:latin typeface="Poppins" panose="00000500000000000000" pitchFamily="2" charset="0"/>
                <a:cs typeface="Poppins" panose="00000500000000000000" pitchFamily="2" charset="0"/>
              </a:rPr>
              <a:t>5 Dimensiones</a:t>
            </a:r>
          </a:p>
        </p:txBody>
      </p:sp>
      <p:sp>
        <p:nvSpPr>
          <p:cNvPr id="15" name="Rectangle 16">
            <a:extLst>
              <a:ext uri="{FF2B5EF4-FFF2-40B4-BE49-F238E27FC236}">
                <a16:creationId xmlns:a16="http://schemas.microsoft.com/office/drawing/2014/main" id="{86621693-3FED-28AD-EBA5-0D0C5B74D2A7}"/>
              </a:ext>
            </a:extLst>
          </p:cNvPr>
          <p:cNvSpPr/>
          <p:nvPr/>
        </p:nvSpPr>
        <p:spPr>
          <a:xfrm>
            <a:off x="5289577" y="2561301"/>
            <a:ext cx="1657322" cy="400110"/>
          </a:xfrm>
          <a:prstGeom prst="rect">
            <a:avLst/>
          </a:prstGeom>
          <a:ln>
            <a:noFill/>
          </a:ln>
          <a:effectLst/>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es-CO" sz="2000" b="1" noProof="0" dirty="0">
                <a:solidFill>
                  <a:schemeClr val="bg1"/>
                </a:solidFill>
                <a:latin typeface="Poppins" panose="00000500000000000000" pitchFamily="2" charset="0"/>
                <a:cs typeface="Poppins" panose="00000500000000000000" pitchFamily="2" charset="0"/>
              </a:rPr>
              <a:t>CLIENTES</a:t>
            </a:r>
          </a:p>
        </p:txBody>
      </p:sp>
      <p:sp>
        <p:nvSpPr>
          <p:cNvPr id="16" name="Rectangle 17">
            <a:extLst>
              <a:ext uri="{FF2B5EF4-FFF2-40B4-BE49-F238E27FC236}">
                <a16:creationId xmlns:a16="http://schemas.microsoft.com/office/drawing/2014/main" id="{33FC15C3-D828-0DD1-7A57-42CAFB2A50B6}"/>
              </a:ext>
            </a:extLst>
          </p:cNvPr>
          <p:cNvSpPr/>
          <p:nvPr/>
        </p:nvSpPr>
        <p:spPr>
          <a:xfrm>
            <a:off x="6954675" y="3588632"/>
            <a:ext cx="1752600" cy="400110"/>
          </a:xfrm>
          <a:prstGeom prst="rect">
            <a:avLst/>
          </a:prstGeom>
          <a:ln>
            <a:noFill/>
          </a:ln>
          <a:effectLst/>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es-CO" sz="2000" b="1" noProof="0" dirty="0">
                <a:solidFill>
                  <a:schemeClr val="bg1"/>
                </a:solidFill>
                <a:latin typeface="Poppins" panose="00000500000000000000" pitchFamily="2" charset="0"/>
                <a:cs typeface="Poppins" panose="00000500000000000000" pitchFamily="2" charset="0"/>
              </a:rPr>
              <a:t>PROCESOS</a:t>
            </a:r>
          </a:p>
        </p:txBody>
      </p:sp>
      <p:sp>
        <p:nvSpPr>
          <p:cNvPr id="17" name="Rectangle 18">
            <a:extLst>
              <a:ext uri="{FF2B5EF4-FFF2-40B4-BE49-F238E27FC236}">
                <a16:creationId xmlns:a16="http://schemas.microsoft.com/office/drawing/2014/main" id="{2587CCE7-1B75-0707-BE81-E4E903C1920D}"/>
              </a:ext>
            </a:extLst>
          </p:cNvPr>
          <p:cNvSpPr/>
          <p:nvPr/>
        </p:nvSpPr>
        <p:spPr>
          <a:xfrm>
            <a:off x="7615708" y="4821037"/>
            <a:ext cx="2096615" cy="1015663"/>
          </a:xfrm>
          <a:prstGeom prst="rect">
            <a:avLst/>
          </a:prstGeom>
          <a:ln>
            <a:noFill/>
          </a:ln>
          <a:effectLst/>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es-CO" sz="2000" b="1" noProof="0" dirty="0">
                <a:solidFill>
                  <a:schemeClr val="bg1"/>
                </a:solidFill>
                <a:latin typeface="Poppins" panose="00000500000000000000" pitchFamily="2" charset="0"/>
                <a:cs typeface="Poppins" panose="00000500000000000000" pitchFamily="2" charset="0"/>
              </a:rPr>
              <a:t>APRENDIZAJE Y CRECIMIENTO</a:t>
            </a:r>
          </a:p>
        </p:txBody>
      </p:sp>
      <p:sp>
        <p:nvSpPr>
          <p:cNvPr id="18" name="Rectangle 19">
            <a:extLst>
              <a:ext uri="{FF2B5EF4-FFF2-40B4-BE49-F238E27FC236}">
                <a16:creationId xmlns:a16="http://schemas.microsoft.com/office/drawing/2014/main" id="{578492BE-3ECE-FDFC-C33B-DFEB5B6ADB82}"/>
              </a:ext>
            </a:extLst>
          </p:cNvPr>
          <p:cNvSpPr/>
          <p:nvPr/>
        </p:nvSpPr>
        <p:spPr>
          <a:xfrm>
            <a:off x="3441699" y="3588632"/>
            <a:ext cx="1847878" cy="400110"/>
          </a:xfrm>
          <a:prstGeom prst="rect">
            <a:avLst/>
          </a:prstGeom>
          <a:ln>
            <a:noFill/>
          </a:ln>
          <a:effectLst/>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es-CO" sz="2000" b="1" noProof="0" dirty="0">
                <a:solidFill>
                  <a:schemeClr val="bg1"/>
                </a:solidFill>
                <a:latin typeface="Poppins" panose="00000500000000000000" pitchFamily="2" charset="0"/>
                <a:cs typeface="Poppins" panose="00000500000000000000" pitchFamily="2" charset="0"/>
              </a:rPr>
              <a:t>FINACIERA</a:t>
            </a:r>
          </a:p>
        </p:txBody>
      </p:sp>
      <p:sp>
        <p:nvSpPr>
          <p:cNvPr id="19" name="Rectangle 20">
            <a:extLst>
              <a:ext uri="{FF2B5EF4-FFF2-40B4-BE49-F238E27FC236}">
                <a16:creationId xmlns:a16="http://schemas.microsoft.com/office/drawing/2014/main" id="{1875F29D-0BA7-A876-6D88-4FA52A1D241D}"/>
              </a:ext>
            </a:extLst>
          </p:cNvPr>
          <p:cNvSpPr/>
          <p:nvPr/>
        </p:nvSpPr>
        <p:spPr>
          <a:xfrm>
            <a:off x="2755899" y="4960232"/>
            <a:ext cx="1600200" cy="400110"/>
          </a:xfrm>
          <a:prstGeom prst="rect">
            <a:avLst/>
          </a:prstGeom>
          <a:ln>
            <a:noFill/>
          </a:ln>
          <a:effectLst/>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es-CO" sz="2000" b="1" noProof="0" dirty="0">
                <a:solidFill>
                  <a:schemeClr val="bg1"/>
                </a:solidFill>
                <a:latin typeface="Poppins" panose="00000500000000000000" pitchFamily="2" charset="0"/>
                <a:cs typeface="Poppins" panose="00000500000000000000" pitchFamily="2" charset="0"/>
              </a:rPr>
              <a:t>SALUD</a:t>
            </a:r>
          </a:p>
        </p:txBody>
      </p:sp>
      <p:grpSp>
        <p:nvGrpSpPr>
          <p:cNvPr id="20" name="Grupo 19">
            <a:extLst>
              <a:ext uri="{FF2B5EF4-FFF2-40B4-BE49-F238E27FC236}">
                <a16:creationId xmlns:a16="http://schemas.microsoft.com/office/drawing/2014/main" id="{4627F0EC-9A51-C09A-8D9C-E104D817EFF1}"/>
              </a:ext>
            </a:extLst>
          </p:cNvPr>
          <p:cNvGrpSpPr/>
          <p:nvPr/>
        </p:nvGrpSpPr>
        <p:grpSpPr>
          <a:xfrm>
            <a:off x="202080" y="298205"/>
            <a:ext cx="11875253" cy="1614279"/>
            <a:chOff x="1668480" y="1800829"/>
            <a:chExt cx="4183825" cy="529290"/>
          </a:xfrm>
        </p:grpSpPr>
        <p:sp>
          <p:nvSpPr>
            <p:cNvPr id="21" name="CuadroTexto 20">
              <a:extLst>
                <a:ext uri="{FF2B5EF4-FFF2-40B4-BE49-F238E27FC236}">
                  <a16:creationId xmlns:a16="http://schemas.microsoft.com/office/drawing/2014/main" id="{8587D320-AD0E-38EB-3896-305CE45DDC74}"/>
                </a:ext>
              </a:extLst>
            </p:cNvPr>
            <p:cNvSpPr txBox="1"/>
            <p:nvPr/>
          </p:nvSpPr>
          <p:spPr>
            <a:xfrm>
              <a:off x="1672436" y="2063665"/>
              <a:ext cx="4179869" cy="266454"/>
            </a:xfrm>
            <a:prstGeom prst="rect">
              <a:avLst/>
            </a:prstGeom>
            <a:noFill/>
          </p:spPr>
          <p:txBody>
            <a:bodyPr wrap="square" rtlCol="0">
              <a:spAutoFit/>
            </a:bodyPr>
            <a:lstStyle/>
            <a:p>
              <a:pPr algn="just">
                <a:lnSpc>
                  <a:spcPts val="1900"/>
                </a:lnSpc>
              </a:pPr>
              <a:r>
                <a:rPr lang="es-CO" sz="1400" b="0" i="0" noProof="0" dirty="0">
                  <a:solidFill>
                    <a:schemeClr val="tx1">
                      <a:lumMod val="50000"/>
                      <a:lumOff val="50000"/>
                    </a:schemeClr>
                  </a:solidFill>
                  <a:effectLst/>
                  <a:latin typeface="Poppins" panose="00000500000000000000" pitchFamily="2" charset="0"/>
                  <a:cs typeface="Poppins" panose="00000500000000000000" pitchFamily="2" charset="0"/>
                </a:rPr>
                <a:t>El mapa estratégico de la </a:t>
              </a:r>
              <a:r>
                <a:rPr lang="es-CO" sz="1400" noProof="0" dirty="0">
                  <a:solidFill>
                    <a:schemeClr val="tx1">
                      <a:lumMod val="50000"/>
                      <a:lumOff val="50000"/>
                    </a:schemeClr>
                  </a:solidFill>
                  <a:latin typeface="Poppins" panose="00000500000000000000" pitchFamily="2" charset="0"/>
                  <a:cs typeface="Poppins" panose="00000500000000000000" pitchFamily="2" charset="0"/>
                </a:rPr>
                <a:t>EPS Comfenalco Valle </a:t>
              </a:r>
              <a:r>
                <a:rPr lang="es-CO" sz="1400" b="0" i="0" noProof="0" dirty="0">
                  <a:solidFill>
                    <a:schemeClr val="tx1">
                      <a:lumMod val="50000"/>
                      <a:lumOff val="50000"/>
                    </a:schemeClr>
                  </a:solidFill>
                  <a:effectLst/>
                  <a:latin typeface="Poppins" panose="00000500000000000000" pitchFamily="2" charset="0"/>
                  <a:cs typeface="Poppins" panose="00000500000000000000" pitchFamily="2" charset="0"/>
                </a:rPr>
                <a:t>contiene los objetivos estratégico y las estrategias que serán el foco de la organización para el periodo 2025-2026 y </a:t>
              </a:r>
              <a:r>
                <a:rPr lang="es-CO" sz="1400" noProof="0" dirty="0">
                  <a:solidFill>
                    <a:schemeClr val="tx1">
                      <a:lumMod val="50000"/>
                      <a:lumOff val="50000"/>
                    </a:schemeClr>
                  </a:solidFill>
                  <a:latin typeface="Poppins" panose="00000500000000000000" pitchFamily="2" charset="0"/>
                  <a:cs typeface="Poppins" panose="00000500000000000000" pitchFamily="2" charset="0"/>
                </a:rPr>
                <a:t>esta compuesto por 5 dimensiones en las cuales se encuentran ubicados estos  objetivos estratégicos así:</a:t>
              </a:r>
            </a:p>
          </p:txBody>
        </p:sp>
        <p:sp>
          <p:nvSpPr>
            <p:cNvPr id="22" name="CuadroTexto 21">
              <a:extLst>
                <a:ext uri="{FF2B5EF4-FFF2-40B4-BE49-F238E27FC236}">
                  <a16:creationId xmlns:a16="http://schemas.microsoft.com/office/drawing/2014/main" id="{E187A99E-F113-5DF9-6829-1CA0235339B9}"/>
                </a:ext>
              </a:extLst>
            </p:cNvPr>
            <p:cNvSpPr txBox="1"/>
            <p:nvPr/>
          </p:nvSpPr>
          <p:spPr>
            <a:xfrm>
              <a:off x="1668480" y="1800829"/>
              <a:ext cx="1784352" cy="272468"/>
            </a:xfrm>
            <a:prstGeom prst="rect">
              <a:avLst/>
            </a:prstGeom>
            <a:noFill/>
          </p:spPr>
          <p:txBody>
            <a:bodyPr wrap="square" rtlCol="0">
              <a:spAutoFit/>
            </a:bodyPr>
            <a:lstStyle/>
            <a:p>
              <a:r>
                <a:rPr lang="es-CO" sz="2400" b="1" noProof="0" dirty="0">
                  <a:solidFill>
                    <a:schemeClr val="tx1">
                      <a:lumMod val="50000"/>
                      <a:lumOff val="50000"/>
                    </a:schemeClr>
                  </a:solidFill>
                  <a:latin typeface="Poppins" panose="00000500000000000000" pitchFamily="2" charset="0"/>
                  <a:cs typeface="Poppins" panose="00000500000000000000" pitchFamily="2" charset="0"/>
                </a:rPr>
                <a:t>Estructura Mapa</a:t>
              </a:r>
            </a:p>
            <a:p>
              <a:r>
                <a:rPr lang="es-CO" sz="2400" b="1" noProof="0" dirty="0">
                  <a:solidFill>
                    <a:srgbClr val="A1C90E"/>
                  </a:solidFill>
                  <a:latin typeface="Poppins" panose="00000500000000000000" pitchFamily="2" charset="0"/>
                  <a:cs typeface="Poppins" panose="00000500000000000000" pitchFamily="2" charset="0"/>
                </a:rPr>
                <a:t>Estratégico</a:t>
              </a:r>
            </a:p>
          </p:txBody>
        </p:sp>
      </p:grpSp>
      <p:pic>
        <p:nvPicPr>
          <p:cNvPr id="23" name="Imagen 22" descr="Imagen que contiene Logotipo&#10;&#10;Descripción generada automáticamente">
            <a:extLst>
              <a:ext uri="{FF2B5EF4-FFF2-40B4-BE49-F238E27FC236}">
                <a16:creationId xmlns:a16="http://schemas.microsoft.com/office/drawing/2014/main" id="{4AF27DDC-0B3C-85A2-1093-4D766BD0EA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1504" y="526168"/>
            <a:ext cx="2124629" cy="443684"/>
          </a:xfrm>
          <a:prstGeom prst="rect">
            <a:avLst/>
          </a:prstGeom>
        </p:spPr>
      </p:pic>
    </p:spTree>
    <p:extLst>
      <p:ext uri="{BB962C8B-B14F-4D97-AF65-F5344CB8AC3E}">
        <p14:creationId xmlns:p14="http://schemas.microsoft.com/office/powerpoint/2010/main" val="1253242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5B80E6D-6657-8DA6-C495-A53C295172FF}"/>
            </a:ext>
          </a:extLst>
        </p:cNvPr>
        <p:cNvGrpSpPr/>
        <p:nvPr/>
      </p:nvGrpSpPr>
      <p:grpSpPr>
        <a:xfrm>
          <a:off x="0" y="0"/>
          <a:ext cx="0" cy="0"/>
          <a:chOff x="0" y="0"/>
          <a:chExt cx="0" cy="0"/>
        </a:xfrm>
      </p:grpSpPr>
      <p:pic>
        <p:nvPicPr>
          <p:cNvPr id="11" name="Imagen 10" descr="Imagen que contiene Logotipo&#10;&#10;Descripción generada automáticamente">
            <a:extLst>
              <a:ext uri="{FF2B5EF4-FFF2-40B4-BE49-F238E27FC236}">
                <a16:creationId xmlns:a16="http://schemas.microsoft.com/office/drawing/2014/main" id="{657B33DB-E90D-D48B-08D2-E8EEF500DC93}"/>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648850" y="520700"/>
            <a:ext cx="2322950" cy="485098"/>
          </a:xfrm>
          <a:prstGeom prst="rect">
            <a:avLst/>
          </a:prstGeom>
        </p:spPr>
      </p:pic>
      <p:sp>
        <p:nvSpPr>
          <p:cNvPr id="5" name="CuadroTexto 4">
            <a:extLst>
              <a:ext uri="{FF2B5EF4-FFF2-40B4-BE49-F238E27FC236}">
                <a16:creationId xmlns:a16="http://schemas.microsoft.com/office/drawing/2014/main" id="{DF37C7E4-BA77-153D-F9D7-432F1AE13ACD}"/>
              </a:ext>
            </a:extLst>
          </p:cNvPr>
          <p:cNvSpPr txBox="1"/>
          <p:nvPr/>
        </p:nvSpPr>
        <p:spPr>
          <a:xfrm>
            <a:off x="3111616" y="2818620"/>
            <a:ext cx="5944658" cy="745589"/>
          </a:xfrm>
          <a:prstGeom prst="rect">
            <a:avLst/>
          </a:prstGeom>
          <a:noFill/>
        </p:spPr>
        <p:txBody>
          <a:bodyPr wrap="square" rtlCol="0">
            <a:spAutoFit/>
          </a:bodyPr>
          <a:lstStyle/>
          <a:p>
            <a:pPr marL="0" marR="0" lvl="0" indent="0" algn="ctr" defTabSz="914400" rtl="0" eaLnBrk="1" fontAlgn="auto" latinLnBrk="0" hangingPunct="1">
              <a:lnSpc>
                <a:spcPts val="5000"/>
              </a:lnSpc>
              <a:spcBef>
                <a:spcPts val="0"/>
              </a:spcBef>
              <a:spcAft>
                <a:spcPts val="0"/>
              </a:spcAft>
              <a:buClrTx/>
              <a:buSzTx/>
              <a:buFontTx/>
              <a:buNone/>
              <a:tabLst/>
              <a:defRPr/>
            </a:pPr>
            <a:r>
              <a:rPr lang="es-ES" sz="4800" b="1" dirty="0">
                <a:solidFill>
                  <a:prstClr val="white"/>
                </a:solidFill>
                <a:latin typeface="Poppins" panose="00000500000000000000" pitchFamily="2" charset="0"/>
                <a:cs typeface="Poppins" panose="00000500000000000000" pitchFamily="2" charset="0"/>
              </a:rPr>
              <a:t>Mapa Estratégico</a:t>
            </a:r>
            <a:endParaRPr lang="en-US" sz="4800" b="1" dirty="0">
              <a:solidFill>
                <a:prstClr val="white"/>
              </a:solidFill>
              <a:latin typeface="Poppins" panose="00000500000000000000" pitchFamily="2" charset="0"/>
              <a:cs typeface="Poppins" panose="00000500000000000000" pitchFamily="2" charset="0"/>
            </a:endParaRPr>
          </a:p>
        </p:txBody>
      </p:sp>
      <p:sp>
        <p:nvSpPr>
          <p:cNvPr id="8" name="CuadroTexto 7">
            <a:extLst>
              <a:ext uri="{FF2B5EF4-FFF2-40B4-BE49-F238E27FC236}">
                <a16:creationId xmlns:a16="http://schemas.microsoft.com/office/drawing/2014/main" id="{6023A6D3-6D37-9C93-16A3-8569208161AB}"/>
              </a:ext>
            </a:extLst>
          </p:cNvPr>
          <p:cNvSpPr txBox="1"/>
          <p:nvPr/>
        </p:nvSpPr>
        <p:spPr>
          <a:xfrm>
            <a:off x="4448163" y="3769813"/>
            <a:ext cx="322679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006837"/>
                </a:solidFill>
                <a:effectLst/>
                <a:uLnTx/>
                <a:uFillTx/>
                <a:latin typeface="Poppins" panose="00000500000000000000" pitchFamily="2" charset="0"/>
                <a:ea typeface="+mn-ea"/>
                <a:cs typeface="Poppins" panose="00000500000000000000" pitchFamily="2" charset="0"/>
              </a:rPr>
              <a:t>EPS delagente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006837"/>
                </a:solidFill>
                <a:effectLst/>
                <a:uLnTx/>
                <a:uFillTx/>
                <a:latin typeface="Poppins" panose="00000500000000000000" pitchFamily="2" charset="0"/>
                <a:ea typeface="+mn-ea"/>
                <a:cs typeface="Poppins" panose="00000500000000000000" pitchFamily="2" charset="0"/>
              </a:rPr>
              <a:t>2025 - 2026</a:t>
            </a:r>
            <a:endParaRPr kumimoji="0" lang="es-CO" sz="18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grpSp>
        <p:nvGrpSpPr>
          <p:cNvPr id="16" name="Grupo 15">
            <a:extLst>
              <a:ext uri="{FF2B5EF4-FFF2-40B4-BE49-F238E27FC236}">
                <a16:creationId xmlns:a16="http://schemas.microsoft.com/office/drawing/2014/main" id="{36741B9B-5E9F-5F35-43E1-3D8F2FC3F1DC}"/>
              </a:ext>
            </a:extLst>
          </p:cNvPr>
          <p:cNvGrpSpPr/>
          <p:nvPr/>
        </p:nvGrpSpPr>
        <p:grpSpPr>
          <a:xfrm>
            <a:off x="226178" y="5634011"/>
            <a:ext cx="11739645" cy="965809"/>
            <a:chOff x="278200" y="5634011"/>
            <a:chExt cx="11739645" cy="965809"/>
          </a:xfrm>
        </p:grpSpPr>
        <p:pic>
          <p:nvPicPr>
            <p:cNvPr id="18" name="Imagen 17">
              <a:extLst>
                <a:ext uri="{FF2B5EF4-FFF2-40B4-BE49-F238E27FC236}">
                  <a16:creationId xmlns:a16="http://schemas.microsoft.com/office/drawing/2014/main" id="{1EB59051-925A-8252-CCDD-585D8A9F44D8}"/>
                </a:ext>
              </a:extLst>
            </p:cNvPr>
            <p:cNvPicPr>
              <a:picLocks noChangeAspect="1"/>
            </p:cNvPicPr>
            <p:nvPr/>
          </p:nvPicPr>
          <p:blipFill>
            <a:blip r:embed="rId4">
              <a:alphaModFix/>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rot="16200000">
              <a:off x="11524299" y="6023512"/>
              <a:ext cx="883048" cy="104045"/>
            </a:xfrm>
            <a:prstGeom prst="rect">
              <a:avLst/>
            </a:prstGeom>
          </p:spPr>
        </p:pic>
        <p:pic>
          <p:nvPicPr>
            <p:cNvPr id="19" name="Imagen 18" descr="Forma&#10;&#10;Descripción generada automáticamente con confianza media">
              <a:extLst>
                <a:ext uri="{FF2B5EF4-FFF2-40B4-BE49-F238E27FC236}">
                  <a16:creationId xmlns:a16="http://schemas.microsoft.com/office/drawing/2014/main" id="{41CFB208-1109-9184-742C-6EE8EA730F9F}"/>
                </a:ext>
              </a:extLst>
            </p:cNvPr>
            <p:cNvPicPr>
              <a:picLocks noChangeAspect="1"/>
            </p:cNvPicPr>
            <p:nvPr/>
          </p:nvPicPr>
          <p:blipFill>
            <a:blip r:embed="rId6">
              <a:alphaModFix/>
              <a:lum bright="70000" contrast="-70000"/>
              <a:extLst>
                <a:ext uri="{BEBA8EAE-BF5A-486C-A8C5-ECC9F3942E4B}">
                  <a14:imgProps xmlns:a14="http://schemas.microsoft.com/office/drawing/2010/main">
                    <a14:imgLayer r:embed="rId7">
                      <a14:imgEffect>
                        <a14:artisticPhotocopy/>
                      </a14:imgEffect>
                    </a14:imgLayer>
                  </a14:imgProps>
                </a:ext>
                <a:ext uri="{28A0092B-C50C-407E-A947-70E740481C1C}">
                  <a14:useLocalDpi xmlns:a14="http://schemas.microsoft.com/office/drawing/2010/main" val="0"/>
                </a:ext>
              </a:extLst>
            </a:blip>
            <a:stretch>
              <a:fillRect/>
            </a:stretch>
          </p:blipFill>
          <p:spPr>
            <a:xfrm>
              <a:off x="278200" y="6434298"/>
              <a:ext cx="845345" cy="165522"/>
            </a:xfrm>
            <a:prstGeom prst="rect">
              <a:avLst/>
            </a:prstGeom>
          </p:spPr>
        </p:pic>
      </p:grpSp>
    </p:spTree>
    <p:extLst>
      <p:ext uri="{BB962C8B-B14F-4D97-AF65-F5344CB8AC3E}">
        <p14:creationId xmlns:p14="http://schemas.microsoft.com/office/powerpoint/2010/main" val="3241324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1AAEE-EBF6-7DE3-5011-B3677EF44E53}"/>
            </a:ext>
          </a:extLst>
        </p:cNvPr>
        <p:cNvGrpSpPr/>
        <p:nvPr/>
      </p:nvGrpSpPr>
      <p:grpSpPr>
        <a:xfrm>
          <a:off x="0" y="0"/>
          <a:ext cx="0" cy="0"/>
          <a:chOff x="0" y="0"/>
          <a:chExt cx="0" cy="0"/>
        </a:xfrm>
      </p:grpSpPr>
      <p:sp>
        <p:nvSpPr>
          <p:cNvPr id="9" name="CuadroTexto 8">
            <a:extLst>
              <a:ext uri="{FF2B5EF4-FFF2-40B4-BE49-F238E27FC236}">
                <a16:creationId xmlns:a16="http://schemas.microsoft.com/office/drawing/2014/main" id="{3CAB10F7-296A-4B7A-DE9B-F0A7E7821CE0}"/>
              </a:ext>
            </a:extLst>
          </p:cNvPr>
          <p:cNvSpPr txBox="1"/>
          <p:nvPr/>
        </p:nvSpPr>
        <p:spPr>
          <a:xfrm>
            <a:off x="202080" y="554352"/>
            <a:ext cx="5064655" cy="830999"/>
          </a:xfrm>
          <a:prstGeom prst="rect">
            <a:avLst/>
          </a:prstGeom>
          <a:noFill/>
        </p:spPr>
        <p:txBody>
          <a:bodyPr wrap="square" rtlCol="0">
            <a:spAutoFit/>
          </a:bodyPr>
          <a:lstStyle/>
          <a:p>
            <a:r>
              <a:rPr lang="es-ES" sz="2400" b="1" dirty="0">
                <a:solidFill>
                  <a:schemeClr val="tx1">
                    <a:lumMod val="50000"/>
                    <a:lumOff val="50000"/>
                  </a:schemeClr>
                </a:solidFill>
                <a:latin typeface="Poppins" panose="00000500000000000000" pitchFamily="2" charset="0"/>
                <a:cs typeface="Poppins" panose="00000500000000000000" pitchFamily="2" charset="0"/>
              </a:rPr>
              <a:t>Dimensión</a:t>
            </a:r>
          </a:p>
          <a:p>
            <a:r>
              <a:rPr lang="es-ES" sz="2400" b="1" dirty="0">
                <a:solidFill>
                  <a:srgbClr val="A1C90E"/>
                </a:solidFill>
                <a:latin typeface="Poppins" panose="00000500000000000000" pitchFamily="2" charset="0"/>
                <a:cs typeface="Poppins" panose="00000500000000000000" pitchFamily="2" charset="0"/>
              </a:rPr>
              <a:t>Salud</a:t>
            </a:r>
            <a:endParaRPr lang="en-US" sz="2400" b="1" dirty="0">
              <a:solidFill>
                <a:srgbClr val="A1C90E"/>
              </a:solidFill>
              <a:latin typeface="Poppins" panose="00000500000000000000" pitchFamily="2" charset="0"/>
              <a:cs typeface="Poppins" panose="00000500000000000000" pitchFamily="2" charset="0"/>
            </a:endParaRPr>
          </a:p>
        </p:txBody>
      </p:sp>
      <p:pic>
        <p:nvPicPr>
          <p:cNvPr id="7" name="Imagen 6" descr="Imagen que contiene Logotipo&#10;&#10;Descripción generada automáticamente">
            <a:extLst>
              <a:ext uri="{FF2B5EF4-FFF2-40B4-BE49-F238E27FC236}">
                <a16:creationId xmlns:a16="http://schemas.microsoft.com/office/drawing/2014/main" id="{3947C8FC-C93B-EC31-390B-0235051823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1504" y="526168"/>
            <a:ext cx="2124629" cy="443684"/>
          </a:xfrm>
          <a:prstGeom prst="rect">
            <a:avLst/>
          </a:prstGeom>
        </p:spPr>
      </p:pic>
      <p:pic>
        <p:nvPicPr>
          <p:cNvPr id="122" name="Imagen 121">
            <a:extLst>
              <a:ext uri="{FF2B5EF4-FFF2-40B4-BE49-F238E27FC236}">
                <a16:creationId xmlns:a16="http://schemas.microsoft.com/office/drawing/2014/main" id="{9B369373-8EE4-56CB-563E-2FF1511AB40F}"/>
              </a:ext>
            </a:extLst>
          </p:cNvPr>
          <p:cNvPicPr>
            <a:picLocks noChangeAspect="1"/>
          </p:cNvPicPr>
          <p:nvPr/>
        </p:nvPicPr>
        <p:blipFill>
          <a:blip r:embed="rId3"/>
          <a:stretch>
            <a:fillRect/>
          </a:stretch>
        </p:blipFill>
        <p:spPr>
          <a:xfrm>
            <a:off x="351289" y="2109466"/>
            <a:ext cx="11489422" cy="672495"/>
          </a:xfrm>
          <a:prstGeom prst="rect">
            <a:avLst/>
          </a:prstGeom>
        </p:spPr>
      </p:pic>
      <p:pic>
        <p:nvPicPr>
          <p:cNvPr id="123" name="Imagen 122">
            <a:extLst>
              <a:ext uri="{FF2B5EF4-FFF2-40B4-BE49-F238E27FC236}">
                <a16:creationId xmlns:a16="http://schemas.microsoft.com/office/drawing/2014/main" id="{DC238620-D1A3-4F6D-FAE4-EFABD52F5FD6}"/>
              </a:ext>
            </a:extLst>
          </p:cNvPr>
          <p:cNvPicPr>
            <a:picLocks noChangeAspect="1"/>
          </p:cNvPicPr>
          <p:nvPr/>
        </p:nvPicPr>
        <p:blipFill>
          <a:blip r:embed="rId4"/>
          <a:stretch>
            <a:fillRect/>
          </a:stretch>
        </p:blipFill>
        <p:spPr>
          <a:xfrm>
            <a:off x="351289" y="3077378"/>
            <a:ext cx="11489422" cy="2120071"/>
          </a:xfrm>
          <a:prstGeom prst="rect">
            <a:avLst/>
          </a:prstGeom>
        </p:spPr>
      </p:pic>
    </p:spTree>
    <p:extLst>
      <p:ext uri="{BB962C8B-B14F-4D97-AF65-F5344CB8AC3E}">
        <p14:creationId xmlns:p14="http://schemas.microsoft.com/office/powerpoint/2010/main" val="3188559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11C86-CF99-6751-846F-0BD19721500F}"/>
            </a:ext>
          </a:extLst>
        </p:cNvPr>
        <p:cNvGrpSpPr/>
        <p:nvPr/>
      </p:nvGrpSpPr>
      <p:grpSpPr>
        <a:xfrm>
          <a:off x="0" y="0"/>
          <a:ext cx="0" cy="0"/>
          <a:chOff x="0" y="0"/>
          <a:chExt cx="0" cy="0"/>
        </a:xfrm>
      </p:grpSpPr>
      <p:sp>
        <p:nvSpPr>
          <p:cNvPr id="9" name="CuadroTexto 8">
            <a:extLst>
              <a:ext uri="{FF2B5EF4-FFF2-40B4-BE49-F238E27FC236}">
                <a16:creationId xmlns:a16="http://schemas.microsoft.com/office/drawing/2014/main" id="{037256B1-CC23-A1A2-CFCC-81C83B588FCA}"/>
              </a:ext>
            </a:extLst>
          </p:cNvPr>
          <p:cNvSpPr txBox="1"/>
          <p:nvPr/>
        </p:nvSpPr>
        <p:spPr>
          <a:xfrm>
            <a:off x="202080" y="554352"/>
            <a:ext cx="5064655" cy="830999"/>
          </a:xfrm>
          <a:prstGeom prst="rect">
            <a:avLst/>
          </a:prstGeom>
          <a:noFill/>
        </p:spPr>
        <p:txBody>
          <a:bodyPr wrap="square" rtlCol="0">
            <a:spAutoFit/>
          </a:bodyPr>
          <a:lstStyle/>
          <a:p>
            <a:r>
              <a:rPr lang="es-ES" sz="2400" b="1" dirty="0">
                <a:solidFill>
                  <a:schemeClr val="tx1">
                    <a:lumMod val="50000"/>
                    <a:lumOff val="50000"/>
                  </a:schemeClr>
                </a:solidFill>
                <a:latin typeface="Poppins" panose="00000500000000000000" pitchFamily="2" charset="0"/>
                <a:cs typeface="Poppins" panose="00000500000000000000" pitchFamily="2" charset="0"/>
              </a:rPr>
              <a:t>Dimensión</a:t>
            </a:r>
          </a:p>
          <a:p>
            <a:r>
              <a:rPr lang="es-ES" sz="2400" b="1" dirty="0">
                <a:solidFill>
                  <a:srgbClr val="A1C90E"/>
                </a:solidFill>
                <a:latin typeface="Poppins" panose="00000500000000000000" pitchFamily="2" charset="0"/>
                <a:cs typeface="Poppins" panose="00000500000000000000" pitchFamily="2" charset="0"/>
              </a:rPr>
              <a:t>Financiera</a:t>
            </a:r>
            <a:endParaRPr lang="en-US" sz="2400" b="1" dirty="0">
              <a:solidFill>
                <a:srgbClr val="A1C90E"/>
              </a:solidFill>
              <a:latin typeface="Poppins" panose="00000500000000000000" pitchFamily="2" charset="0"/>
              <a:cs typeface="Poppins" panose="00000500000000000000" pitchFamily="2" charset="0"/>
            </a:endParaRPr>
          </a:p>
        </p:txBody>
      </p:sp>
      <p:pic>
        <p:nvPicPr>
          <p:cNvPr id="7" name="Imagen 6" descr="Imagen que contiene Logotipo&#10;&#10;Descripción generada automáticamente">
            <a:extLst>
              <a:ext uri="{FF2B5EF4-FFF2-40B4-BE49-F238E27FC236}">
                <a16:creationId xmlns:a16="http://schemas.microsoft.com/office/drawing/2014/main" id="{F321936C-5C9F-5E68-144C-5F308753A8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1504" y="526168"/>
            <a:ext cx="2124629" cy="443684"/>
          </a:xfrm>
          <a:prstGeom prst="rect">
            <a:avLst/>
          </a:prstGeom>
        </p:spPr>
      </p:pic>
      <p:pic>
        <p:nvPicPr>
          <p:cNvPr id="122" name="Imagen 121">
            <a:extLst>
              <a:ext uri="{FF2B5EF4-FFF2-40B4-BE49-F238E27FC236}">
                <a16:creationId xmlns:a16="http://schemas.microsoft.com/office/drawing/2014/main" id="{30F89194-0705-8B80-412C-C4DBA0404A66}"/>
              </a:ext>
            </a:extLst>
          </p:cNvPr>
          <p:cNvPicPr>
            <a:picLocks noChangeAspect="1"/>
          </p:cNvPicPr>
          <p:nvPr/>
        </p:nvPicPr>
        <p:blipFill>
          <a:blip r:embed="rId3"/>
          <a:stretch>
            <a:fillRect/>
          </a:stretch>
        </p:blipFill>
        <p:spPr>
          <a:xfrm>
            <a:off x="351289" y="2109466"/>
            <a:ext cx="11489422" cy="672495"/>
          </a:xfrm>
          <a:prstGeom prst="rect">
            <a:avLst/>
          </a:prstGeom>
        </p:spPr>
      </p:pic>
      <p:pic>
        <p:nvPicPr>
          <p:cNvPr id="2" name="Imagen 1">
            <a:extLst>
              <a:ext uri="{FF2B5EF4-FFF2-40B4-BE49-F238E27FC236}">
                <a16:creationId xmlns:a16="http://schemas.microsoft.com/office/drawing/2014/main" id="{1F423225-7136-0512-A826-8AF87803686B}"/>
              </a:ext>
            </a:extLst>
          </p:cNvPr>
          <p:cNvPicPr>
            <a:picLocks noChangeAspect="1"/>
          </p:cNvPicPr>
          <p:nvPr/>
        </p:nvPicPr>
        <p:blipFill>
          <a:blip r:embed="rId4"/>
          <a:stretch>
            <a:fillRect/>
          </a:stretch>
        </p:blipFill>
        <p:spPr>
          <a:xfrm>
            <a:off x="351289" y="3077378"/>
            <a:ext cx="11489422" cy="2957842"/>
          </a:xfrm>
          <a:prstGeom prst="rect">
            <a:avLst/>
          </a:prstGeom>
        </p:spPr>
      </p:pic>
    </p:spTree>
    <p:extLst>
      <p:ext uri="{BB962C8B-B14F-4D97-AF65-F5344CB8AC3E}">
        <p14:creationId xmlns:p14="http://schemas.microsoft.com/office/powerpoint/2010/main" val="1792818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C0E14B6-1F6C-6254-14A3-4A484197E756}"/>
            </a:ext>
          </a:extLst>
        </p:cNvPr>
        <p:cNvGrpSpPr/>
        <p:nvPr/>
      </p:nvGrpSpPr>
      <p:grpSpPr>
        <a:xfrm>
          <a:off x="0" y="0"/>
          <a:ext cx="0" cy="0"/>
          <a:chOff x="0" y="0"/>
          <a:chExt cx="0" cy="0"/>
        </a:xfrm>
      </p:grpSpPr>
      <p:pic>
        <p:nvPicPr>
          <p:cNvPr id="11" name="Imagen 10" descr="Imagen que contiene Logotipo&#10;&#10;Descripción generada automáticamente">
            <a:extLst>
              <a:ext uri="{FF2B5EF4-FFF2-40B4-BE49-F238E27FC236}">
                <a16:creationId xmlns:a16="http://schemas.microsoft.com/office/drawing/2014/main" id="{C919C5DE-6513-81C2-3B6F-BA44C853223E}"/>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648850" y="520700"/>
            <a:ext cx="2322950" cy="485098"/>
          </a:xfrm>
          <a:prstGeom prst="rect">
            <a:avLst/>
          </a:prstGeom>
        </p:spPr>
      </p:pic>
      <p:sp>
        <p:nvSpPr>
          <p:cNvPr id="5" name="CuadroTexto 4">
            <a:extLst>
              <a:ext uri="{FF2B5EF4-FFF2-40B4-BE49-F238E27FC236}">
                <a16:creationId xmlns:a16="http://schemas.microsoft.com/office/drawing/2014/main" id="{EDDEAA20-8DC1-6BD3-8EA3-84AA66B208DE}"/>
              </a:ext>
            </a:extLst>
          </p:cNvPr>
          <p:cNvSpPr txBox="1"/>
          <p:nvPr/>
        </p:nvSpPr>
        <p:spPr>
          <a:xfrm>
            <a:off x="3368307" y="2735605"/>
            <a:ext cx="5455386" cy="1386790"/>
          </a:xfrm>
          <a:prstGeom prst="rect">
            <a:avLst/>
          </a:prstGeom>
          <a:noFill/>
        </p:spPr>
        <p:txBody>
          <a:bodyPr wrap="square" rtlCol="0">
            <a:spAutoFit/>
          </a:bodyPr>
          <a:lstStyle/>
          <a:p>
            <a:pPr algn="ctr">
              <a:lnSpc>
                <a:spcPts val="5000"/>
              </a:lnSpc>
            </a:pPr>
            <a:r>
              <a:rPr lang="es-ES" sz="4800" b="1" dirty="0">
                <a:solidFill>
                  <a:schemeClr val="bg1"/>
                </a:solidFill>
                <a:latin typeface="Poppins" panose="00000500000000000000" pitchFamily="2" charset="0"/>
                <a:cs typeface="Poppins" panose="00000500000000000000" pitchFamily="2" charset="0"/>
              </a:rPr>
              <a:t>Filosofía </a:t>
            </a:r>
            <a:r>
              <a:rPr lang="es-ES" sz="4800" b="1" dirty="0">
                <a:solidFill>
                  <a:srgbClr val="006837"/>
                </a:solidFill>
                <a:latin typeface="Poppins" panose="00000500000000000000" pitchFamily="2" charset="0"/>
                <a:cs typeface="Poppins" panose="00000500000000000000" pitchFamily="2" charset="0"/>
              </a:rPr>
              <a:t>Organizacional</a:t>
            </a:r>
            <a:endParaRPr lang="en-US" sz="4800" b="1" dirty="0">
              <a:solidFill>
                <a:srgbClr val="006837"/>
              </a:solidFill>
              <a:latin typeface="Poppins" panose="00000500000000000000" pitchFamily="2" charset="0"/>
              <a:cs typeface="Poppins" panose="00000500000000000000" pitchFamily="2" charset="0"/>
            </a:endParaRPr>
          </a:p>
        </p:txBody>
      </p:sp>
      <p:sp>
        <p:nvSpPr>
          <p:cNvPr id="8" name="CuadroTexto 7">
            <a:extLst>
              <a:ext uri="{FF2B5EF4-FFF2-40B4-BE49-F238E27FC236}">
                <a16:creationId xmlns:a16="http://schemas.microsoft.com/office/drawing/2014/main" id="{57C40F05-6137-0A0F-18B9-1BF2AA0CF182}"/>
              </a:ext>
            </a:extLst>
          </p:cNvPr>
          <p:cNvSpPr txBox="1"/>
          <p:nvPr/>
        </p:nvSpPr>
        <p:spPr>
          <a:xfrm>
            <a:off x="4482603" y="4039380"/>
            <a:ext cx="3226795" cy="369332"/>
          </a:xfrm>
          <a:prstGeom prst="rect">
            <a:avLst/>
          </a:prstGeom>
          <a:noFill/>
        </p:spPr>
        <p:txBody>
          <a:bodyPr wrap="square">
            <a:spAutoFit/>
          </a:bodyPr>
          <a:lstStyle/>
          <a:p>
            <a:pPr algn="ctr"/>
            <a:r>
              <a:rPr lang="es-ES" dirty="0">
                <a:solidFill>
                  <a:srgbClr val="006837"/>
                </a:solidFill>
                <a:latin typeface="Poppins" panose="00000500000000000000" pitchFamily="2" charset="0"/>
                <a:cs typeface="Poppins" panose="00000500000000000000" pitchFamily="2" charset="0"/>
              </a:rPr>
              <a:t>EPS delagente</a:t>
            </a:r>
            <a:endParaRPr lang="es-CO" dirty="0">
              <a:solidFill>
                <a:schemeClr val="bg1"/>
              </a:solidFill>
              <a:latin typeface="Poppins" panose="00000500000000000000" pitchFamily="2" charset="0"/>
              <a:cs typeface="Poppins" panose="00000500000000000000" pitchFamily="2" charset="0"/>
            </a:endParaRPr>
          </a:p>
        </p:txBody>
      </p:sp>
      <p:grpSp>
        <p:nvGrpSpPr>
          <p:cNvPr id="16" name="Grupo 15">
            <a:extLst>
              <a:ext uri="{FF2B5EF4-FFF2-40B4-BE49-F238E27FC236}">
                <a16:creationId xmlns:a16="http://schemas.microsoft.com/office/drawing/2014/main" id="{2A3DB797-3CC6-D593-30D1-6D712D4F4152}"/>
              </a:ext>
            </a:extLst>
          </p:cNvPr>
          <p:cNvGrpSpPr/>
          <p:nvPr/>
        </p:nvGrpSpPr>
        <p:grpSpPr>
          <a:xfrm>
            <a:off x="226178" y="5634011"/>
            <a:ext cx="11739645" cy="965809"/>
            <a:chOff x="278200" y="5634011"/>
            <a:chExt cx="11739645" cy="965809"/>
          </a:xfrm>
        </p:grpSpPr>
        <p:pic>
          <p:nvPicPr>
            <p:cNvPr id="18" name="Imagen 17">
              <a:extLst>
                <a:ext uri="{FF2B5EF4-FFF2-40B4-BE49-F238E27FC236}">
                  <a16:creationId xmlns:a16="http://schemas.microsoft.com/office/drawing/2014/main" id="{AF7BD3D5-C6CB-36D5-5A11-CFD353511AFE}"/>
                </a:ext>
              </a:extLst>
            </p:cNvPr>
            <p:cNvPicPr>
              <a:picLocks noChangeAspect="1"/>
            </p:cNvPicPr>
            <p:nvPr/>
          </p:nvPicPr>
          <p:blipFill>
            <a:blip r:embed="rId4">
              <a:alphaModFix/>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rot="16200000">
              <a:off x="11524299" y="6023512"/>
              <a:ext cx="883048" cy="104045"/>
            </a:xfrm>
            <a:prstGeom prst="rect">
              <a:avLst/>
            </a:prstGeom>
          </p:spPr>
        </p:pic>
        <p:pic>
          <p:nvPicPr>
            <p:cNvPr id="19" name="Imagen 18" descr="Forma&#10;&#10;Descripción generada automáticamente con confianza media">
              <a:extLst>
                <a:ext uri="{FF2B5EF4-FFF2-40B4-BE49-F238E27FC236}">
                  <a16:creationId xmlns:a16="http://schemas.microsoft.com/office/drawing/2014/main" id="{2561C3F9-2B35-FBCF-7B47-33EA89308643}"/>
                </a:ext>
              </a:extLst>
            </p:cNvPr>
            <p:cNvPicPr>
              <a:picLocks noChangeAspect="1"/>
            </p:cNvPicPr>
            <p:nvPr/>
          </p:nvPicPr>
          <p:blipFill>
            <a:blip r:embed="rId6">
              <a:alphaModFix/>
              <a:lum bright="70000" contrast="-70000"/>
              <a:extLst>
                <a:ext uri="{BEBA8EAE-BF5A-486C-A8C5-ECC9F3942E4B}">
                  <a14:imgProps xmlns:a14="http://schemas.microsoft.com/office/drawing/2010/main">
                    <a14:imgLayer r:embed="rId7">
                      <a14:imgEffect>
                        <a14:artisticPhotocopy/>
                      </a14:imgEffect>
                    </a14:imgLayer>
                  </a14:imgProps>
                </a:ext>
                <a:ext uri="{28A0092B-C50C-407E-A947-70E740481C1C}">
                  <a14:useLocalDpi xmlns:a14="http://schemas.microsoft.com/office/drawing/2010/main" val="0"/>
                </a:ext>
              </a:extLst>
            </a:blip>
            <a:stretch>
              <a:fillRect/>
            </a:stretch>
          </p:blipFill>
          <p:spPr>
            <a:xfrm>
              <a:off x="278200" y="6434298"/>
              <a:ext cx="845345" cy="165522"/>
            </a:xfrm>
            <a:prstGeom prst="rect">
              <a:avLst/>
            </a:prstGeom>
          </p:spPr>
        </p:pic>
      </p:grpSp>
    </p:spTree>
    <p:extLst>
      <p:ext uri="{BB962C8B-B14F-4D97-AF65-F5344CB8AC3E}">
        <p14:creationId xmlns:p14="http://schemas.microsoft.com/office/powerpoint/2010/main" val="938699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8B7C4-2EFF-1CFC-A5D1-4A2978652D63}"/>
            </a:ext>
          </a:extLst>
        </p:cNvPr>
        <p:cNvGrpSpPr/>
        <p:nvPr/>
      </p:nvGrpSpPr>
      <p:grpSpPr>
        <a:xfrm>
          <a:off x="0" y="0"/>
          <a:ext cx="0" cy="0"/>
          <a:chOff x="0" y="0"/>
          <a:chExt cx="0" cy="0"/>
        </a:xfrm>
      </p:grpSpPr>
      <p:sp>
        <p:nvSpPr>
          <p:cNvPr id="9" name="CuadroTexto 8">
            <a:extLst>
              <a:ext uri="{FF2B5EF4-FFF2-40B4-BE49-F238E27FC236}">
                <a16:creationId xmlns:a16="http://schemas.microsoft.com/office/drawing/2014/main" id="{C1F4489C-51E3-D658-D35A-AEB4FF148770}"/>
              </a:ext>
            </a:extLst>
          </p:cNvPr>
          <p:cNvSpPr txBox="1"/>
          <p:nvPr/>
        </p:nvSpPr>
        <p:spPr>
          <a:xfrm>
            <a:off x="202080" y="554352"/>
            <a:ext cx="5064655" cy="830999"/>
          </a:xfrm>
          <a:prstGeom prst="rect">
            <a:avLst/>
          </a:prstGeom>
          <a:noFill/>
        </p:spPr>
        <p:txBody>
          <a:bodyPr wrap="square" rtlCol="0">
            <a:spAutoFit/>
          </a:bodyPr>
          <a:lstStyle/>
          <a:p>
            <a:r>
              <a:rPr lang="es-ES" sz="2400" b="1" dirty="0">
                <a:solidFill>
                  <a:schemeClr val="tx1">
                    <a:lumMod val="50000"/>
                    <a:lumOff val="50000"/>
                  </a:schemeClr>
                </a:solidFill>
                <a:latin typeface="Poppins" panose="00000500000000000000" pitchFamily="2" charset="0"/>
                <a:cs typeface="Poppins" panose="00000500000000000000" pitchFamily="2" charset="0"/>
              </a:rPr>
              <a:t>Dimensión</a:t>
            </a:r>
          </a:p>
          <a:p>
            <a:r>
              <a:rPr lang="es-ES" sz="2400" b="1" dirty="0">
                <a:solidFill>
                  <a:srgbClr val="A1C90E"/>
                </a:solidFill>
                <a:latin typeface="Poppins" panose="00000500000000000000" pitchFamily="2" charset="0"/>
                <a:cs typeface="Poppins" panose="00000500000000000000" pitchFamily="2" charset="0"/>
              </a:rPr>
              <a:t>Clientes</a:t>
            </a:r>
            <a:endParaRPr lang="en-US" sz="2400" b="1" dirty="0">
              <a:solidFill>
                <a:srgbClr val="A1C90E"/>
              </a:solidFill>
              <a:latin typeface="Poppins" panose="00000500000000000000" pitchFamily="2" charset="0"/>
              <a:cs typeface="Poppins" panose="00000500000000000000" pitchFamily="2" charset="0"/>
            </a:endParaRPr>
          </a:p>
        </p:txBody>
      </p:sp>
      <p:pic>
        <p:nvPicPr>
          <p:cNvPr id="7" name="Imagen 6" descr="Imagen que contiene Logotipo&#10;&#10;Descripción generada automáticamente">
            <a:extLst>
              <a:ext uri="{FF2B5EF4-FFF2-40B4-BE49-F238E27FC236}">
                <a16:creationId xmlns:a16="http://schemas.microsoft.com/office/drawing/2014/main" id="{CB85B50A-ABF6-2E6D-3D7E-0A143873C3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1504" y="526168"/>
            <a:ext cx="2124629" cy="443684"/>
          </a:xfrm>
          <a:prstGeom prst="rect">
            <a:avLst/>
          </a:prstGeom>
        </p:spPr>
      </p:pic>
      <p:sp>
        <p:nvSpPr>
          <p:cNvPr id="108" name="WordArt 2">
            <a:extLst>
              <a:ext uri="{FF2B5EF4-FFF2-40B4-BE49-F238E27FC236}">
                <a16:creationId xmlns:a16="http://schemas.microsoft.com/office/drawing/2014/main" id="{40B539D7-5E81-7413-A492-934C2ECF633F}"/>
              </a:ext>
            </a:extLst>
          </p:cNvPr>
          <p:cNvSpPr>
            <a:spLocks noChangeArrowheads="1" noChangeShapeType="1" noTextEdit="1"/>
          </p:cNvSpPr>
          <p:nvPr/>
        </p:nvSpPr>
        <p:spPr bwMode="auto">
          <a:xfrm rot="3484949">
            <a:off x="4666313" y="3155085"/>
            <a:ext cx="6106273" cy="2977782"/>
          </a:xfrm>
          <a:prstGeom prst="rect">
            <a:avLst/>
          </a:prstGeom>
        </p:spPr>
        <p:txBody>
          <a:bodyPr vert="horz" wrap="square" fromWordArt="1" anchor="t" anchorCtr="0">
            <a:prstTxWarp prst="textArchUp">
              <a:avLst>
                <a:gd name="adj" fmla="val 13991415"/>
              </a:avLst>
            </a:prstTxWarp>
          </a:bodyPr>
          <a:lstStyle/>
          <a:p>
            <a:pPr algn="ctr" fontAlgn="base">
              <a:spcBef>
                <a:spcPct val="0"/>
              </a:spcBef>
              <a:spcAft>
                <a:spcPct val="0"/>
              </a:spcAft>
            </a:pPr>
            <a:r>
              <a:rPr lang="en-US" sz="1100" b="1" dirty="0">
                <a:solidFill>
                  <a:prstClr val="white"/>
                </a:solidFill>
                <a:latin typeface="Arial" pitchFamily="34" charset="0"/>
                <a:cs typeface="Arial" pitchFamily="34" charset="0"/>
              </a:rPr>
              <a:t>INSTITUTIONALIZE</a:t>
            </a:r>
          </a:p>
        </p:txBody>
      </p:sp>
      <p:pic>
        <p:nvPicPr>
          <p:cNvPr id="122" name="Imagen 121">
            <a:extLst>
              <a:ext uri="{FF2B5EF4-FFF2-40B4-BE49-F238E27FC236}">
                <a16:creationId xmlns:a16="http://schemas.microsoft.com/office/drawing/2014/main" id="{2BF0FB5F-0A50-8D50-DC3B-44E77C601001}"/>
              </a:ext>
            </a:extLst>
          </p:cNvPr>
          <p:cNvPicPr>
            <a:picLocks noChangeAspect="1"/>
          </p:cNvPicPr>
          <p:nvPr/>
        </p:nvPicPr>
        <p:blipFill>
          <a:blip r:embed="rId3"/>
          <a:stretch>
            <a:fillRect/>
          </a:stretch>
        </p:blipFill>
        <p:spPr>
          <a:xfrm>
            <a:off x="351289" y="2109466"/>
            <a:ext cx="11489422" cy="672495"/>
          </a:xfrm>
          <a:prstGeom prst="rect">
            <a:avLst/>
          </a:prstGeom>
        </p:spPr>
      </p:pic>
      <p:pic>
        <p:nvPicPr>
          <p:cNvPr id="2" name="Imagen 1">
            <a:extLst>
              <a:ext uri="{FF2B5EF4-FFF2-40B4-BE49-F238E27FC236}">
                <a16:creationId xmlns:a16="http://schemas.microsoft.com/office/drawing/2014/main" id="{2E9C1D05-BB02-0EBA-3C55-19616E32508C}"/>
              </a:ext>
            </a:extLst>
          </p:cNvPr>
          <p:cNvPicPr>
            <a:picLocks noChangeAspect="1"/>
          </p:cNvPicPr>
          <p:nvPr/>
        </p:nvPicPr>
        <p:blipFill>
          <a:blip r:embed="rId4"/>
          <a:stretch>
            <a:fillRect/>
          </a:stretch>
        </p:blipFill>
        <p:spPr>
          <a:xfrm>
            <a:off x="340055" y="3077378"/>
            <a:ext cx="11489422" cy="2211258"/>
          </a:xfrm>
          <a:prstGeom prst="rect">
            <a:avLst/>
          </a:prstGeom>
        </p:spPr>
      </p:pic>
    </p:spTree>
    <p:extLst>
      <p:ext uri="{BB962C8B-B14F-4D97-AF65-F5344CB8AC3E}">
        <p14:creationId xmlns:p14="http://schemas.microsoft.com/office/powerpoint/2010/main" val="2393140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190A0-DDE5-175C-D1A2-7E174BD77806}"/>
            </a:ext>
          </a:extLst>
        </p:cNvPr>
        <p:cNvGrpSpPr/>
        <p:nvPr/>
      </p:nvGrpSpPr>
      <p:grpSpPr>
        <a:xfrm>
          <a:off x="0" y="0"/>
          <a:ext cx="0" cy="0"/>
          <a:chOff x="0" y="0"/>
          <a:chExt cx="0" cy="0"/>
        </a:xfrm>
      </p:grpSpPr>
      <p:sp>
        <p:nvSpPr>
          <p:cNvPr id="9" name="CuadroTexto 8">
            <a:extLst>
              <a:ext uri="{FF2B5EF4-FFF2-40B4-BE49-F238E27FC236}">
                <a16:creationId xmlns:a16="http://schemas.microsoft.com/office/drawing/2014/main" id="{443415FE-13B3-E8E6-B671-C16D8B5ED63A}"/>
              </a:ext>
            </a:extLst>
          </p:cNvPr>
          <p:cNvSpPr txBox="1"/>
          <p:nvPr/>
        </p:nvSpPr>
        <p:spPr>
          <a:xfrm>
            <a:off x="202080" y="554352"/>
            <a:ext cx="5064655" cy="830999"/>
          </a:xfrm>
          <a:prstGeom prst="rect">
            <a:avLst/>
          </a:prstGeom>
          <a:noFill/>
        </p:spPr>
        <p:txBody>
          <a:bodyPr wrap="square" rtlCol="0">
            <a:spAutoFit/>
          </a:bodyPr>
          <a:lstStyle/>
          <a:p>
            <a:r>
              <a:rPr lang="es-ES" sz="2400" b="1" dirty="0">
                <a:solidFill>
                  <a:schemeClr val="tx1">
                    <a:lumMod val="50000"/>
                    <a:lumOff val="50000"/>
                  </a:schemeClr>
                </a:solidFill>
                <a:latin typeface="Poppins" panose="00000500000000000000" pitchFamily="2" charset="0"/>
                <a:cs typeface="Poppins" panose="00000500000000000000" pitchFamily="2" charset="0"/>
              </a:rPr>
              <a:t>Dimensión</a:t>
            </a:r>
          </a:p>
          <a:p>
            <a:r>
              <a:rPr lang="es-ES" sz="2400" b="1" dirty="0">
                <a:solidFill>
                  <a:srgbClr val="A1C90E"/>
                </a:solidFill>
                <a:latin typeface="Poppins" panose="00000500000000000000" pitchFamily="2" charset="0"/>
                <a:cs typeface="Poppins" panose="00000500000000000000" pitchFamily="2" charset="0"/>
              </a:rPr>
              <a:t>Procesos</a:t>
            </a:r>
            <a:endParaRPr lang="en-US" sz="2400" b="1" dirty="0">
              <a:solidFill>
                <a:srgbClr val="A1C90E"/>
              </a:solidFill>
              <a:latin typeface="Poppins" panose="00000500000000000000" pitchFamily="2" charset="0"/>
              <a:cs typeface="Poppins" panose="00000500000000000000" pitchFamily="2" charset="0"/>
            </a:endParaRPr>
          </a:p>
        </p:txBody>
      </p:sp>
      <p:pic>
        <p:nvPicPr>
          <p:cNvPr id="7" name="Imagen 6" descr="Imagen que contiene Logotipo&#10;&#10;Descripción generada automáticamente">
            <a:extLst>
              <a:ext uri="{FF2B5EF4-FFF2-40B4-BE49-F238E27FC236}">
                <a16:creationId xmlns:a16="http://schemas.microsoft.com/office/drawing/2014/main" id="{89653746-6A7D-1FBF-9918-3764B19AB8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1504" y="526168"/>
            <a:ext cx="2124629" cy="443684"/>
          </a:xfrm>
          <a:prstGeom prst="rect">
            <a:avLst/>
          </a:prstGeom>
        </p:spPr>
      </p:pic>
      <p:sp>
        <p:nvSpPr>
          <p:cNvPr id="108" name="WordArt 2">
            <a:extLst>
              <a:ext uri="{FF2B5EF4-FFF2-40B4-BE49-F238E27FC236}">
                <a16:creationId xmlns:a16="http://schemas.microsoft.com/office/drawing/2014/main" id="{78CBEF43-0223-D181-92F2-AD8DE988F621}"/>
              </a:ext>
            </a:extLst>
          </p:cNvPr>
          <p:cNvSpPr>
            <a:spLocks noChangeArrowheads="1" noChangeShapeType="1" noTextEdit="1"/>
          </p:cNvSpPr>
          <p:nvPr/>
        </p:nvSpPr>
        <p:spPr bwMode="auto">
          <a:xfrm rot="3484949">
            <a:off x="4666313" y="3155085"/>
            <a:ext cx="6106273" cy="2977782"/>
          </a:xfrm>
          <a:prstGeom prst="rect">
            <a:avLst/>
          </a:prstGeom>
        </p:spPr>
        <p:txBody>
          <a:bodyPr vert="horz" wrap="square" fromWordArt="1" anchor="t" anchorCtr="0">
            <a:prstTxWarp prst="textArchUp">
              <a:avLst>
                <a:gd name="adj" fmla="val 13991415"/>
              </a:avLst>
            </a:prstTxWarp>
          </a:bodyPr>
          <a:lstStyle/>
          <a:p>
            <a:pPr algn="ctr" fontAlgn="base">
              <a:spcBef>
                <a:spcPct val="0"/>
              </a:spcBef>
              <a:spcAft>
                <a:spcPct val="0"/>
              </a:spcAft>
            </a:pPr>
            <a:r>
              <a:rPr lang="en-US" sz="1100" b="1" dirty="0">
                <a:solidFill>
                  <a:prstClr val="white"/>
                </a:solidFill>
                <a:latin typeface="Arial" pitchFamily="34" charset="0"/>
                <a:cs typeface="Arial" pitchFamily="34" charset="0"/>
              </a:rPr>
              <a:t>INSTITUTIONALIZE</a:t>
            </a:r>
          </a:p>
        </p:txBody>
      </p:sp>
      <p:pic>
        <p:nvPicPr>
          <p:cNvPr id="122" name="Imagen 121">
            <a:extLst>
              <a:ext uri="{FF2B5EF4-FFF2-40B4-BE49-F238E27FC236}">
                <a16:creationId xmlns:a16="http://schemas.microsoft.com/office/drawing/2014/main" id="{16156A2A-AF6C-597C-DDBF-5C5376C195BB}"/>
              </a:ext>
            </a:extLst>
          </p:cNvPr>
          <p:cNvPicPr>
            <a:picLocks noChangeAspect="1"/>
          </p:cNvPicPr>
          <p:nvPr/>
        </p:nvPicPr>
        <p:blipFill>
          <a:blip r:embed="rId3"/>
          <a:stretch>
            <a:fillRect/>
          </a:stretch>
        </p:blipFill>
        <p:spPr>
          <a:xfrm>
            <a:off x="351289" y="2109466"/>
            <a:ext cx="11489422" cy="672495"/>
          </a:xfrm>
          <a:prstGeom prst="rect">
            <a:avLst/>
          </a:prstGeom>
        </p:spPr>
      </p:pic>
      <p:pic>
        <p:nvPicPr>
          <p:cNvPr id="2" name="Imagen 1">
            <a:extLst>
              <a:ext uri="{FF2B5EF4-FFF2-40B4-BE49-F238E27FC236}">
                <a16:creationId xmlns:a16="http://schemas.microsoft.com/office/drawing/2014/main" id="{9DF319A5-5E6E-6F30-DC76-59880CD82037}"/>
              </a:ext>
            </a:extLst>
          </p:cNvPr>
          <p:cNvPicPr>
            <a:picLocks noChangeAspect="1"/>
          </p:cNvPicPr>
          <p:nvPr/>
        </p:nvPicPr>
        <p:blipFill>
          <a:blip r:embed="rId4"/>
          <a:stretch>
            <a:fillRect/>
          </a:stretch>
        </p:blipFill>
        <p:spPr>
          <a:xfrm>
            <a:off x="351289" y="3077378"/>
            <a:ext cx="11489422" cy="2291046"/>
          </a:xfrm>
          <a:prstGeom prst="rect">
            <a:avLst/>
          </a:prstGeom>
        </p:spPr>
      </p:pic>
    </p:spTree>
    <p:extLst>
      <p:ext uri="{BB962C8B-B14F-4D97-AF65-F5344CB8AC3E}">
        <p14:creationId xmlns:p14="http://schemas.microsoft.com/office/powerpoint/2010/main" val="1056329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23ADB-E5A4-1D9C-F507-3F0916196559}"/>
            </a:ext>
          </a:extLst>
        </p:cNvPr>
        <p:cNvGrpSpPr/>
        <p:nvPr/>
      </p:nvGrpSpPr>
      <p:grpSpPr>
        <a:xfrm>
          <a:off x="0" y="0"/>
          <a:ext cx="0" cy="0"/>
          <a:chOff x="0" y="0"/>
          <a:chExt cx="0" cy="0"/>
        </a:xfrm>
      </p:grpSpPr>
      <p:sp>
        <p:nvSpPr>
          <p:cNvPr id="9" name="CuadroTexto 8">
            <a:extLst>
              <a:ext uri="{FF2B5EF4-FFF2-40B4-BE49-F238E27FC236}">
                <a16:creationId xmlns:a16="http://schemas.microsoft.com/office/drawing/2014/main" id="{61E256EE-F093-45CD-FE8D-C385CA151C93}"/>
              </a:ext>
            </a:extLst>
          </p:cNvPr>
          <p:cNvSpPr txBox="1"/>
          <p:nvPr/>
        </p:nvSpPr>
        <p:spPr>
          <a:xfrm>
            <a:off x="202080" y="554352"/>
            <a:ext cx="5064655" cy="830999"/>
          </a:xfrm>
          <a:prstGeom prst="rect">
            <a:avLst/>
          </a:prstGeom>
          <a:noFill/>
        </p:spPr>
        <p:txBody>
          <a:bodyPr wrap="square" rtlCol="0">
            <a:spAutoFit/>
          </a:bodyPr>
          <a:lstStyle/>
          <a:p>
            <a:r>
              <a:rPr lang="es-ES" sz="2400" b="1" dirty="0">
                <a:solidFill>
                  <a:schemeClr val="tx1">
                    <a:lumMod val="50000"/>
                    <a:lumOff val="50000"/>
                  </a:schemeClr>
                </a:solidFill>
                <a:latin typeface="Poppins" panose="00000500000000000000" pitchFamily="2" charset="0"/>
                <a:cs typeface="Poppins" panose="00000500000000000000" pitchFamily="2" charset="0"/>
              </a:rPr>
              <a:t>Dimensión</a:t>
            </a:r>
          </a:p>
          <a:p>
            <a:r>
              <a:rPr lang="es-ES" sz="2400" b="1" dirty="0">
                <a:solidFill>
                  <a:srgbClr val="A1C90E"/>
                </a:solidFill>
                <a:latin typeface="Poppins" panose="00000500000000000000" pitchFamily="2" charset="0"/>
                <a:cs typeface="Poppins" panose="00000500000000000000" pitchFamily="2" charset="0"/>
              </a:rPr>
              <a:t>Aprendizaje y crecimiento</a:t>
            </a:r>
            <a:endParaRPr lang="en-US" sz="2400" b="1" dirty="0">
              <a:solidFill>
                <a:srgbClr val="A1C90E"/>
              </a:solidFill>
              <a:latin typeface="Poppins" panose="00000500000000000000" pitchFamily="2" charset="0"/>
              <a:cs typeface="Poppins" panose="00000500000000000000" pitchFamily="2" charset="0"/>
            </a:endParaRPr>
          </a:p>
        </p:txBody>
      </p:sp>
      <p:pic>
        <p:nvPicPr>
          <p:cNvPr id="7" name="Imagen 6" descr="Imagen que contiene Logotipo&#10;&#10;Descripción generada automáticamente">
            <a:extLst>
              <a:ext uri="{FF2B5EF4-FFF2-40B4-BE49-F238E27FC236}">
                <a16:creationId xmlns:a16="http://schemas.microsoft.com/office/drawing/2014/main" id="{3EEFB649-4758-8506-B52E-99FBB6C105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1504" y="526168"/>
            <a:ext cx="2124629" cy="443684"/>
          </a:xfrm>
          <a:prstGeom prst="rect">
            <a:avLst/>
          </a:prstGeom>
        </p:spPr>
      </p:pic>
      <p:sp>
        <p:nvSpPr>
          <p:cNvPr id="108" name="WordArt 2">
            <a:extLst>
              <a:ext uri="{FF2B5EF4-FFF2-40B4-BE49-F238E27FC236}">
                <a16:creationId xmlns:a16="http://schemas.microsoft.com/office/drawing/2014/main" id="{B1B5F614-F23B-4A72-BA38-A66E37344239}"/>
              </a:ext>
            </a:extLst>
          </p:cNvPr>
          <p:cNvSpPr>
            <a:spLocks noChangeArrowheads="1" noChangeShapeType="1" noTextEdit="1"/>
          </p:cNvSpPr>
          <p:nvPr/>
        </p:nvSpPr>
        <p:spPr bwMode="auto">
          <a:xfrm rot="3484949">
            <a:off x="4666313" y="3155085"/>
            <a:ext cx="6106273" cy="2977782"/>
          </a:xfrm>
          <a:prstGeom prst="rect">
            <a:avLst/>
          </a:prstGeom>
        </p:spPr>
        <p:txBody>
          <a:bodyPr vert="horz" wrap="square" fromWordArt="1" anchor="t" anchorCtr="0">
            <a:prstTxWarp prst="textArchUp">
              <a:avLst>
                <a:gd name="adj" fmla="val 13991415"/>
              </a:avLst>
            </a:prstTxWarp>
          </a:bodyPr>
          <a:lstStyle/>
          <a:p>
            <a:pPr algn="ctr" fontAlgn="base">
              <a:spcBef>
                <a:spcPct val="0"/>
              </a:spcBef>
              <a:spcAft>
                <a:spcPct val="0"/>
              </a:spcAft>
            </a:pPr>
            <a:r>
              <a:rPr lang="en-US" sz="1100" b="1" dirty="0">
                <a:solidFill>
                  <a:prstClr val="white"/>
                </a:solidFill>
                <a:latin typeface="Arial" pitchFamily="34" charset="0"/>
                <a:cs typeface="Arial" pitchFamily="34" charset="0"/>
              </a:rPr>
              <a:t>INSTITUTIONALIZE</a:t>
            </a:r>
          </a:p>
        </p:txBody>
      </p:sp>
      <p:pic>
        <p:nvPicPr>
          <p:cNvPr id="122" name="Imagen 121">
            <a:extLst>
              <a:ext uri="{FF2B5EF4-FFF2-40B4-BE49-F238E27FC236}">
                <a16:creationId xmlns:a16="http://schemas.microsoft.com/office/drawing/2014/main" id="{AF31B8CF-40C8-6AFA-DA28-AA8E0578F1DA}"/>
              </a:ext>
            </a:extLst>
          </p:cNvPr>
          <p:cNvPicPr>
            <a:picLocks noChangeAspect="1"/>
          </p:cNvPicPr>
          <p:nvPr/>
        </p:nvPicPr>
        <p:blipFill>
          <a:blip r:embed="rId3"/>
          <a:stretch>
            <a:fillRect/>
          </a:stretch>
        </p:blipFill>
        <p:spPr>
          <a:xfrm>
            <a:off x="351289" y="2109466"/>
            <a:ext cx="11489422" cy="672495"/>
          </a:xfrm>
          <a:prstGeom prst="rect">
            <a:avLst/>
          </a:prstGeom>
        </p:spPr>
      </p:pic>
      <p:pic>
        <p:nvPicPr>
          <p:cNvPr id="2" name="Imagen 1">
            <a:extLst>
              <a:ext uri="{FF2B5EF4-FFF2-40B4-BE49-F238E27FC236}">
                <a16:creationId xmlns:a16="http://schemas.microsoft.com/office/drawing/2014/main" id="{7053C9D9-9103-9CD6-E772-5E488FF267D4}"/>
              </a:ext>
            </a:extLst>
          </p:cNvPr>
          <p:cNvPicPr>
            <a:picLocks noChangeAspect="1"/>
          </p:cNvPicPr>
          <p:nvPr/>
        </p:nvPicPr>
        <p:blipFill>
          <a:blip r:embed="rId4"/>
          <a:stretch>
            <a:fillRect/>
          </a:stretch>
        </p:blipFill>
        <p:spPr>
          <a:xfrm>
            <a:off x="351289" y="3077378"/>
            <a:ext cx="11489422" cy="2291046"/>
          </a:xfrm>
          <a:prstGeom prst="rect">
            <a:avLst/>
          </a:prstGeom>
        </p:spPr>
      </p:pic>
    </p:spTree>
    <p:extLst>
      <p:ext uri="{BB962C8B-B14F-4D97-AF65-F5344CB8AC3E}">
        <p14:creationId xmlns:p14="http://schemas.microsoft.com/office/powerpoint/2010/main" val="3925811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1CE27-3FDF-694B-826A-D75F8842D991}"/>
            </a:ext>
          </a:extLst>
        </p:cNvPr>
        <p:cNvGrpSpPr/>
        <p:nvPr/>
      </p:nvGrpSpPr>
      <p:grpSpPr>
        <a:xfrm>
          <a:off x="0" y="0"/>
          <a:ext cx="0" cy="0"/>
          <a:chOff x="0" y="0"/>
          <a:chExt cx="0" cy="0"/>
        </a:xfrm>
      </p:grpSpPr>
      <p:sp>
        <p:nvSpPr>
          <p:cNvPr id="9" name="CuadroTexto 8">
            <a:extLst>
              <a:ext uri="{FF2B5EF4-FFF2-40B4-BE49-F238E27FC236}">
                <a16:creationId xmlns:a16="http://schemas.microsoft.com/office/drawing/2014/main" id="{2BE0C61A-B8D7-6DFB-FD1C-58F2F9BCD93A}"/>
              </a:ext>
            </a:extLst>
          </p:cNvPr>
          <p:cNvSpPr txBox="1"/>
          <p:nvPr/>
        </p:nvSpPr>
        <p:spPr>
          <a:xfrm>
            <a:off x="8177444" y="2787471"/>
            <a:ext cx="3718721" cy="830997"/>
          </a:xfrm>
          <a:prstGeom prst="rect">
            <a:avLst/>
          </a:prstGeom>
          <a:noFill/>
        </p:spPr>
        <p:txBody>
          <a:bodyPr wrap="square" rtlCol="0">
            <a:spAutoFit/>
          </a:bodyPr>
          <a:lstStyle/>
          <a:p>
            <a:r>
              <a:rPr lang="es-ES" sz="2400" b="1" dirty="0">
                <a:solidFill>
                  <a:schemeClr val="tx1">
                    <a:lumMod val="50000"/>
                    <a:lumOff val="50000"/>
                  </a:schemeClr>
                </a:solidFill>
                <a:latin typeface="Poppins" panose="00000500000000000000" pitchFamily="2" charset="0"/>
                <a:cs typeface="Poppins" panose="00000500000000000000" pitchFamily="2" charset="0"/>
              </a:rPr>
              <a:t>Mapa Estratégico</a:t>
            </a:r>
          </a:p>
          <a:p>
            <a:r>
              <a:rPr lang="es-ES" sz="2400" b="1" dirty="0">
                <a:solidFill>
                  <a:srgbClr val="A1C90E"/>
                </a:solidFill>
                <a:latin typeface="Poppins" panose="00000500000000000000" pitchFamily="2" charset="0"/>
                <a:cs typeface="Poppins" panose="00000500000000000000" pitchFamily="2" charset="0"/>
              </a:rPr>
              <a:t>EPS Comfenalco  Valle</a:t>
            </a:r>
            <a:endParaRPr lang="en-US" sz="2400" b="1" dirty="0">
              <a:solidFill>
                <a:srgbClr val="A1C90E"/>
              </a:solidFill>
              <a:latin typeface="Poppins" panose="00000500000000000000" pitchFamily="2" charset="0"/>
              <a:cs typeface="Poppins" panose="00000500000000000000" pitchFamily="2" charset="0"/>
            </a:endParaRPr>
          </a:p>
        </p:txBody>
      </p:sp>
      <p:pic>
        <p:nvPicPr>
          <p:cNvPr id="7" name="Imagen 6" descr="Imagen que contiene Logotipo&#10;&#10;Descripción generada automáticamente">
            <a:extLst>
              <a:ext uri="{FF2B5EF4-FFF2-40B4-BE49-F238E27FC236}">
                <a16:creationId xmlns:a16="http://schemas.microsoft.com/office/drawing/2014/main" id="{0626138E-D36D-5127-A90E-0BD33BD387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1504" y="526168"/>
            <a:ext cx="2124629" cy="443684"/>
          </a:xfrm>
          <a:prstGeom prst="rect">
            <a:avLst/>
          </a:prstGeom>
        </p:spPr>
      </p:pic>
      <p:pic>
        <p:nvPicPr>
          <p:cNvPr id="16" name="Imagen 15">
            <a:extLst>
              <a:ext uri="{FF2B5EF4-FFF2-40B4-BE49-F238E27FC236}">
                <a16:creationId xmlns:a16="http://schemas.microsoft.com/office/drawing/2014/main" id="{B56B5337-917C-7453-5771-7F9AE2E8CE1F}"/>
              </a:ext>
            </a:extLst>
          </p:cNvPr>
          <p:cNvPicPr>
            <a:picLocks noChangeAspect="1"/>
          </p:cNvPicPr>
          <p:nvPr/>
        </p:nvPicPr>
        <p:blipFill>
          <a:blip r:embed="rId3"/>
          <a:stretch>
            <a:fillRect/>
          </a:stretch>
        </p:blipFill>
        <p:spPr>
          <a:xfrm>
            <a:off x="629330" y="0"/>
            <a:ext cx="7221289" cy="6858000"/>
          </a:xfrm>
          <a:prstGeom prst="rect">
            <a:avLst/>
          </a:prstGeom>
        </p:spPr>
      </p:pic>
    </p:spTree>
    <p:extLst>
      <p:ext uri="{BB962C8B-B14F-4D97-AF65-F5344CB8AC3E}">
        <p14:creationId xmlns:p14="http://schemas.microsoft.com/office/powerpoint/2010/main" val="890153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Imagen 10" descr="Imagen que contiene Logotipo&#10;&#10;Descripción generada automáticamente">
            <a:extLst>
              <a:ext uri="{FF2B5EF4-FFF2-40B4-BE49-F238E27FC236}">
                <a16:creationId xmlns:a16="http://schemas.microsoft.com/office/drawing/2014/main" id="{999EB3EF-3457-1875-3FC1-D93E0C342978}"/>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648850" y="520700"/>
            <a:ext cx="2322950" cy="485098"/>
          </a:xfrm>
          <a:prstGeom prst="rect">
            <a:avLst/>
          </a:prstGeom>
        </p:spPr>
      </p:pic>
      <p:sp>
        <p:nvSpPr>
          <p:cNvPr id="5" name="CuadroTexto 4">
            <a:extLst>
              <a:ext uri="{FF2B5EF4-FFF2-40B4-BE49-F238E27FC236}">
                <a16:creationId xmlns:a16="http://schemas.microsoft.com/office/drawing/2014/main" id="{84D43BD3-E52B-A1C6-CE31-CAB93C1CB61C}"/>
              </a:ext>
            </a:extLst>
          </p:cNvPr>
          <p:cNvSpPr txBox="1"/>
          <p:nvPr/>
        </p:nvSpPr>
        <p:spPr>
          <a:xfrm>
            <a:off x="3927153" y="2631046"/>
            <a:ext cx="4337695" cy="1386790"/>
          </a:xfrm>
          <a:prstGeom prst="rect">
            <a:avLst/>
          </a:prstGeom>
          <a:noFill/>
        </p:spPr>
        <p:txBody>
          <a:bodyPr wrap="square" rtlCol="0">
            <a:spAutoFit/>
          </a:bodyPr>
          <a:lstStyle/>
          <a:p>
            <a:pPr marL="0" marR="0" lvl="0" indent="0" algn="ctr" defTabSz="914400" rtl="0" eaLnBrk="1" fontAlgn="auto" latinLnBrk="0" hangingPunct="1">
              <a:lnSpc>
                <a:spcPts val="5000"/>
              </a:lnSpc>
              <a:spcBef>
                <a:spcPts val="0"/>
              </a:spcBef>
              <a:spcAft>
                <a:spcPts val="0"/>
              </a:spcAft>
              <a:buClrTx/>
              <a:buSzTx/>
              <a:buFontTx/>
              <a:buNone/>
              <a:tabLst/>
              <a:defRPr/>
            </a:pPr>
            <a:r>
              <a:rPr lang="es-ES" sz="4800" b="1" dirty="0">
                <a:solidFill>
                  <a:prstClr val="white"/>
                </a:solidFill>
                <a:latin typeface="Poppins" panose="00000500000000000000" pitchFamily="2" charset="0"/>
                <a:cs typeface="Poppins" panose="00000500000000000000" pitchFamily="2" charset="0"/>
              </a:rPr>
              <a:t>Monitoreo</a:t>
            </a:r>
            <a:r>
              <a:rPr kumimoji="0" lang="es-ES" sz="4800" b="1"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 y </a:t>
            </a:r>
            <a:r>
              <a:rPr kumimoji="0" lang="es-ES" sz="4800" b="1" i="0" u="none" strike="noStrike" kern="1200" cap="none" spc="0" normalizeH="0" baseline="0" noProof="0" dirty="0">
                <a:ln>
                  <a:noFill/>
                </a:ln>
                <a:solidFill>
                  <a:srgbClr val="006837"/>
                </a:solidFill>
                <a:effectLst/>
                <a:uLnTx/>
                <a:uFillTx/>
                <a:latin typeface="Poppins" panose="00000500000000000000" pitchFamily="2" charset="0"/>
                <a:ea typeface="+mn-ea"/>
                <a:cs typeface="Poppins" panose="00000500000000000000" pitchFamily="2" charset="0"/>
              </a:rPr>
              <a:t>Seguimiento</a:t>
            </a:r>
            <a:endParaRPr kumimoji="0" lang="en-US" sz="4800" b="1" i="0" u="none" strike="noStrike" kern="1200" cap="none" spc="0" normalizeH="0" baseline="0" noProof="0" dirty="0">
              <a:ln>
                <a:noFill/>
              </a:ln>
              <a:solidFill>
                <a:srgbClr val="006837"/>
              </a:solidFill>
              <a:effectLst/>
              <a:uLnTx/>
              <a:uFillTx/>
              <a:latin typeface="Poppins" panose="00000500000000000000" pitchFamily="2" charset="0"/>
              <a:ea typeface="+mn-ea"/>
              <a:cs typeface="Poppins" panose="00000500000000000000" pitchFamily="2" charset="0"/>
            </a:endParaRPr>
          </a:p>
        </p:txBody>
      </p:sp>
      <p:grpSp>
        <p:nvGrpSpPr>
          <p:cNvPr id="16" name="Grupo 15">
            <a:extLst>
              <a:ext uri="{FF2B5EF4-FFF2-40B4-BE49-F238E27FC236}">
                <a16:creationId xmlns:a16="http://schemas.microsoft.com/office/drawing/2014/main" id="{DC8C98B6-8A51-56F2-1455-7F91925B80FC}"/>
              </a:ext>
            </a:extLst>
          </p:cNvPr>
          <p:cNvGrpSpPr/>
          <p:nvPr/>
        </p:nvGrpSpPr>
        <p:grpSpPr>
          <a:xfrm>
            <a:off x="226178" y="5634011"/>
            <a:ext cx="11739645" cy="965809"/>
            <a:chOff x="278200" y="5634011"/>
            <a:chExt cx="11739645" cy="965809"/>
          </a:xfrm>
        </p:grpSpPr>
        <p:pic>
          <p:nvPicPr>
            <p:cNvPr id="18" name="Imagen 17">
              <a:extLst>
                <a:ext uri="{FF2B5EF4-FFF2-40B4-BE49-F238E27FC236}">
                  <a16:creationId xmlns:a16="http://schemas.microsoft.com/office/drawing/2014/main" id="{201EF026-9D77-5105-CBE5-884772A7821B}"/>
                </a:ext>
              </a:extLst>
            </p:cNvPr>
            <p:cNvPicPr>
              <a:picLocks noChangeAspect="1"/>
            </p:cNvPicPr>
            <p:nvPr/>
          </p:nvPicPr>
          <p:blipFill>
            <a:blip r:embed="rId4">
              <a:alphaModFix/>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rot="16200000">
              <a:off x="11524299" y="6023512"/>
              <a:ext cx="883048" cy="104045"/>
            </a:xfrm>
            <a:prstGeom prst="rect">
              <a:avLst/>
            </a:prstGeom>
          </p:spPr>
        </p:pic>
        <p:pic>
          <p:nvPicPr>
            <p:cNvPr id="19" name="Imagen 18" descr="Forma&#10;&#10;Descripción generada automáticamente con confianza media">
              <a:extLst>
                <a:ext uri="{FF2B5EF4-FFF2-40B4-BE49-F238E27FC236}">
                  <a16:creationId xmlns:a16="http://schemas.microsoft.com/office/drawing/2014/main" id="{D654DEE9-BFAC-A23E-285F-F5CBFEF18E04}"/>
                </a:ext>
              </a:extLst>
            </p:cNvPr>
            <p:cNvPicPr>
              <a:picLocks noChangeAspect="1"/>
            </p:cNvPicPr>
            <p:nvPr/>
          </p:nvPicPr>
          <p:blipFill>
            <a:blip r:embed="rId6">
              <a:alphaModFix/>
              <a:lum bright="70000" contrast="-70000"/>
              <a:extLst>
                <a:ext uri="{BEBA8EAE-BF5A-486C-A8C5-ECC9F3942E4B}">
                  <a14:imgProps xmlns:a14="http://schemas.microsoft.com/office/drawing/2010/main">
                    <a14:imgLayer r:embed="rId7">
                      <a14:imgEffect>
                        <a14:artisticPhotocopy/>
                      </a14:imgEffect>
                    </a14:imgLayer>
                  </a14:imgProps>
                </a:ext>
                <a:ext uri="{28A0092B-C50C-407E-A947-70E740481C1C}">
                  <a14:useLocalDpi xmlns:a14="http://schemas.microsoft.com/office/drawing/2010/main" val="0"/>
                </a:ext>
              </a:extLst>
            </a:blip>
            <a:stretch>
              <a:fillRect/>
            </a:stretch>
          </p:blipFill>
          <p:spPr>
            <a:xfrm>
              <a:off x="278200" y="6434298"/>
              <a:ext cx="845345" cy="165522"/>
            </a:xfrm>
            <a:prstGeom prst="rect">
              <a:avLst/>
            </a:prstGeom>
          </p:spPr>
        </p:pic>
      </p:grpSp>
      <p:sp>
        <p:nvSpPr>
          <p:cNvPr id="2" name="CuadroTexto 1">
            <a:extLst>
              <a:ext uri="{FF2B5EF4-FFF2-40B4-BE49-F238E27FC236}">
                <a16:creationId xmlns:a16="http://schemas.microsoft.com/office/drawing/2014/main" id="{A56358D4-09B4-349F-C95D-65FE5D91A950}"/>
              </a:ext>
            </a:extLst>
          </p:cNvPr>
          <p:cNvSpPr txBox="1"/>
          <p:nvPr/>
        </p:nvSpPr>
        <p:spPr>
          <a:xfrm>
            <a:off x="4482603" y="4039380"/>
            <a:ext cx="3226795" cy="369332"/>
          </a:xfrm>
          <a:prstGeom prst="rect">
            <a:avLst/>
          </a:prstGeom>
          <a:noFill/>
        </p:spPr>
        <p:txBody>
          <a:bodyPr wrap="square">
            <a:spAutoFit/>
          </a:bodyPr>
          <a:lstStyle/>
          <a:p>
            <a:pPr algn="ctr"/>
            <a:r>
              <a:rPr lang="es-ES" dirty="0">
                <a:solidFill>
                  <a:srgbClr val="006837"/>
                </a:solidFill>
                <a:latin typeface="Poppins" panose="00000500000000000000" pitchFamily="2" charset="0"/>
                <a:cs typeface="Poppins" panose="00000500000000000000" pitchFamily="2" charset="0"/>
              </a:rPr>
              <a:t>EPS delagente</a:t>
            </a:r>
            <a:endParaRPr lang="es-CO" dirty="0">
              <a:solidFill>
                <a:schemeClr val="bg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778676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Imagen 56" descr="Imagen que contiene Logotipo&#10;&#10;Descripción generada automáticamente">
            <a:extLst>
              <a:ext uri="{FF2B5EF4-FFF2-40B4-BE49-F238E27FC236}">
                <a16:creationId xmlns:a16="http://schemas.microsoft.com/office/drawing/2014/main" id="{EF7A7B99-F3D6-1D1C-33B0-B5EE781EF5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9213" y="288582"/>
            <a:ext cx="2124629" cy="443684"/>
          </a:xfrm>
          <a:prstGeom prst="rect">
            <a:avLst/>
          </a:prstGeom>
        </p:spPr>
      </p:pic>
      <p:sp>
        <p:nvSpPr>
          <p:cNvPr id="6" name="Rectángulo: esquinas redondeadas 5">
            <a:extLst>
              <a:ext uri="{FF2B5EF4-FFF2-40B4-BE49-F238E27FC236}">
                <a16:creationId xmlns:a16="http://schemas.microsoft.com/office/drawing/2014/main" id="{D358ECA8-9FD5-90FD-1F80-42763CE54466}"/>
              </a:ext>
            </a:extLst>
          </p:cNvPr>
          <p:cNvSpPr/>
          <p:nvPr/>
        </p:nvSpPr>
        <p:spPr>
          <a:xfrm>
            <a:off x="348006" y="6386718"/>
            <a:ext cx="11680580" cy="341476"/>
          </a:xfrm>
          <a:prstGeom prst="roundRect">
            <a:avLst>
              <a:gd name="adj" fmla="val 8165"/>
            </a:avLst>
          </a:prstGeom>
          <a:gradFill flip="none" rotWithShape="1">
            <a:gsLst>
              <a:gs pos="0">
                <a:schemeClr val="bg1">
                  <a:lumMod val="95000"/>
                </a:schemeClr>
              </a:gs>
              <a:gs pos="100000">
                <a:schemeClr val="bg1">
                  <a:shade val="100000"/>
                  <a:satMod val="115000"/>
                </a:schemeClr>
              </a:gs>
            </a:gsLst>
            <a:lin ang="2700000" scaled="1"/>
            <a:tileRect/>
          </a:gradFill>
          <a:ln>
            <a:solidFill>
              <a:schemeClr val="bg1">
                <a:lumMod val="95000"/>
              </a:schemeClr>
            </a:solidFill>
          </a:ln>
          <a:effectLst>
            <a:outerShdw blurRad="203200" dist="76200" dir="5400000" sx="97000" sy="97000" algn="t"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 name="CuadroTexto 2">
            <a:extLst>
              <a:ext uri="{FF2B5EF4-FFF2-40B4-BE49-F238E27FC236}">
                <a16:creationId xmlns:a16="http://schemas.microsoft.com/office/drawing/2014/main" id="{22639FFF-66F9-6E96-772A-C0C87E6F5C64}"/>
              </a:ext>
            </a:extLst>
          </p:cNvPr>
          <p:cNvSpPr txBox="1"/>
          <p:nvPr/>
        </p:nvSpPr>
        <p:spPr>
          <a:xfrm>
            <a:off x="675997" y="6413082"/>
            <a:ext cx="13033241" cy="325345"/>
          </a:xfrm>
          <a:prstGeom prst="rect">
            <a:avLst/>
          </a:prstGeom>
          <a:noFill/>
        </p:spPr>
        <p:txBody>
          <a:bodyPr wrap="square" rtlCol="0">
            <a:spAutoFit/>
          </a:bodyPr>
          <a:lstStyle/>
          <a:p>
            <a:pPr algn="just">
              <a:lnSpc>
                <a:spcPts val="1900"/>
              </a:lnSpc>
            </a:pPr>
            <a:r>
              <a:rPr lang="es-CO" sz="1400" b="0" i="0" dirty="0">
                <a:solidFill>
                  <a:schemeClr val="tx1">
                    <a:lumMod val="50000"/>
                    <a:lumOff val="50000"/>
                  </a:schemeClr>
                </a:solidFill>
                <a:effectLst/>
                <a:latin typeface="Poppins" panose="00000500000000000000" pitchFamily="2" charset="0"/>
                <a:cs typeface="Poppins" panose="00000500000000000000" pitchFamily="2" charset="0"/>
              </a:rPr>
              <a:t>Por cada dimensión se co</a:t>
            </a:r>
            <a:r>
              <a:rPr lang="es-CO" sz="1400" dirty="0">
                <a:solidFill>
                  <a:schemeClr val="tx1">
                    <a:lumMod val="50000"/>
                    <a:lumOff val="50000"/>
                  </a:schemeClr>
                </a:solidFill>
                <a:latin typeface="Poppins" panose="00000500000000000000" pitchFamily="2" charset="0"/>
                <a:cs typeface="Poppins" panose="00000500000000000000" pitchFamily="2" charset="0"/>
              </a:rPr>
              <a:t>nsideran objetivos estratégicos y estrategias cuyo cumplimiento será evaluado mensualmente. </a:t>
            </a:r>
          </a:p>
        </p:txBody>
      </p:sp>
      <p:grpSp>
        <p:nvGrpSpPr>
          <p:cNvPr id="5" name="Group 128">
            <a:extLst>
              <a:ext uri="{FF2B5EF4-FFF2-40B4-BE49-F238E27FC236}">
                <a16:creationId xmlns:a16="http://schemas.microsoft.com/office/drawing/2014/main" id="{4F91E2C8-7701-3B32-BDD5-77B321979E95}"/>
              </a:ext>
            </a:extLst>
          </p:cNvPr>
          <p:cNvGrpSpPr>
            <a:grpSpLocks/>
          </p:cNvGrpSpPr>
          <p:nvPr/>
        </p:nvGrpSpPr>
        <p:grpSpPr bwMode="auto">
          <a:xfrm>
            <a:off x="5158409" y="437318"/>
            <a:ext cx="1676400" cy="1676400"/>
            <a:chOff x="3072" y="1008"/>
            <a:chExt cx="2237" cy="2237"/>
          </a:xfrm>
          <a:solidFill>
            <a:srgbClr val="0F6B32"/>
          </a:solidFill>
        </p:grpSpPr>
        <p:sp>
          <p:nvSpPr>
            <p:cNvPr id="45" name="Freeform 129">
              <a:extLst>
                <a:ext uri="{FF2B5EF4-FFF2-40B4-BE49-F238E27FC236}">
                  <a16:creationId xmlns:a16="http://schemas.microsoft.com/office/drawing/2014/main" id="{AC571F5E-B400-FC3A-8934-88286DEE6804}"/>
                </a:ext>
              </a:extLst>
            </p:cNvPr>
            <p:cNvSpPr>
              <a:spLocks/>
            </p:cNvSpPr>
            <p:nvPr/>
          </p:nvSpPr>
          <p:spPr bwMode="auto">
            <a:xfrm>
              <a:off x="3072" y="1021"/>
              <a:ext cx="2224" cy="2224"/>
            </a:xfrm>
            <a:custGeom>
              <a:avLst/>
              <a:gdLst/>
              <a:ahLst/>
              <a:cxnLst>
                <a:cxn ang="0">
                  <a:pos x="942" y="654"/>
                </a:cxn>
                <a:cxn ang="0">
                  <a:pos x="942" y="57"/>
                </a:cxn>
                <a:cxn ang="0">
                  <a:pos x="885" y="0"/>
                </a:cxn>
                <a:cxn ang="0">
                  <a:pos x="57" y="0"/>
                </a:cxn>
                <a:cxn ang="0">
                  <a:pos x="0" y="57"/>
                </a:cxn>
                <a:cxn ang="0">
                  <a:pos x="0" y="885"/>
                </a:cxn>
                <a:cxn ang="0">
                  <a:pos x="57" y="942"/>
                </a:cxn>
                <a:cxn ang="0">
                  <a:pos x="654" y="942"/>
                </a:cxn>
                <a:cxn ang="0">
                  <a:pos x="942" y="654"/>
                </a:cxn>
              </a:cxnLst>
              <a:rect l="0" t="0" r="r" b="b"/>
              <a:pathLst>
                <a:path w="942" h="942">
                  <a:moveTo>
                    <a:pt x="942" y="654"/>
                  </a:moveTo>
                  <a:cubicBezTo>
                    <a:pt x="942" y="57"/>
                    <a:pt x="942" y="57"/>
                    <a:pt x="942" y="57"/>
                  </a:cubicBezTo>
                  <a:cubicBezTo>
                    <a:pt x="942" y="25"/>
                    <a:pt x="917" y="0"/>
                    <a:pt x="885" y="0"/>
                  </a:cubicBezTo>
                  <a:cubicBezTo>
                    <a:pt x="57" y="0"/>
                    <a:pt x="57" y="0"/>
                    <a:pt x="57" y="0"/>
                  </a:cubicBezTo>
                  <a:cubicBezTo>
                    <a:pt x="26" y="0"/>
                    <a:pt x="0" y="25"/>
                    <a:pt x="0" y="57"/>
                  </a:cubicBezTo>
                  <a:cubicBezTo>
                    <a:pt x="0" y="885"/>
                    <a:pt x="0" y="885"/>
                    <a:pt x="0" y="885"/>
                  </a:cubicBezTo>
                  <a:cubicBezTo>
                    <a:pt x="0" y="916"/>
                    <a:pt x="26" y="942"/>
                    <a:pt x="57" y="942"/>
                  </a:cubicBezTo>
                  <a:cubicBezTo>
                    <a:pt x="654" y="942"/>
                    <a:pt x="654" y="942"/>
                    <a:pt x="654" y="942"/>
                  </a:cubicBezTo>
                  <a:lnTo>
                    <a:pt x="942" y="654"/>
                  </a:lnTo>
                  <a:close/>
                </a:path>
              </a:pathLst>
            </a:custGeom>
            <a:grpFill/>
            <a:ln w="9525">
              <a:noFill/>
              <a:round/>
              <a:headEnd/>
              <a:tailEnd/>
            </a:ln>
          </p:spPr>
          <p:txBody>
            <a:bodyPr/>
            <a:lstStyle>
              <a:defPPr>
                <a:defRPr lang="en-US"/>
              </a:defPPr>
              <a:lvl1pPr algn="l" rtl="0" fontAlgn="base">
                <a:spcBef>
                  <a:spcPct val="0"/>
                </a:spcBef>
                <a:spcAft>
                  <a:spcPct val="0"/>
                </a:spcAft>
                <a:defRPr b="1" kern="1200" baseline="-25000">
                  <a:solidFill>
                    <a:schemeClr val="bg2"/>
                  </a:solidFill>
                  <a:latin typeface="Arial" panose="020B0604020202020204" pitchFamily="34" charset="0"/>
                  <a:ea typeface="+mn-ea"/>
                  <a:cs typeface="+mn-cs"/>
                </a:defRPr>
              </a:lvl1pPr>
              <a:lvl2pPr marL="457200" algn="l" rtl="0" fontAlgn="base">
                <a:spcBef>
                  <a:spcPct val="0"/>
                </a:spcBef>
                <a:spcAft>
                  <a:spcPct val="0"/>
                </a:spcAft>
                <a:defRPr b="1" kern="1200" baseline="-25000">
                  <a:solidFill>
                    <a:schemeClr val="bg2"/>
                  </a:solidFill>
                  <a:latin typeface="Arial" panose="020B0604020202020204" pitchFamily="34" charset="0"/>
                  <a:ea typeface="+mn-ea"/>
                  <a:cs typeface="+mn-cs"/>
                </a:defRPr>
              </a:lvl2pPr>
              <a:lvl3pPr marL="914400" algn="l" rtl="0" fontAlgn="base">
                <a:spcBef>
                  <a:spcPct val="0"/>
                </a:spcBef>
                <a:spcAft>
                  <a:spcPct val="0"/>
                </a:spcAft>
                <a:defRPr b="1" kern="1200" baseline="-25000">
                  <a:solidFill>
                    <a:schemeClr val="bg2"/>
                  </a:solidFill>
                  <a:latin typeface="Arial" panose="020B0604020202020204" pitchFamily="34" charset="0"/>
                  <a:ea typeface="+mn-ea"/>
                  <a:cs typeface="+mn-cs"/>
                </a:defRPr>
              </a:lvl3pPr>
              <a:lvl4pPr marL="1371600" algn="l" rtl="0" fontAlgn="base">
                <a:spcBef>
                  <a:spcPct val="0"/>
                </a:spcBef>
                <a:spcAft>
                  <a:spcPct val="0"/>
                </a:spcAft>
                <a:defRPr b="1" kern="1200" baseline="-25000">
                  <a:solidFill>
                    <a:schemeClr val="bg2"/>
                  </a:solidFill>
                  <a:latin typeface="Arial" panose="020B0604020202020204" pitchFamily="34" charset="0"/>
                  <a:ea typeface="+mn-ea"/>
                  <a:cs typeface="+mn-cs"/>
                </a:defRPr>
              </a:lvl4pPr>
              <a:lvl5pPr marL="1828800" algn="l" rtl="0" fontAlgn="base">
                <a:spcBef>
                  <a:spcPct val="0"/>
                </a:spcBef>
                <a:spcAft>
                  <a:spcPct val="0"/>
                </a:spcAft>
                <a:defRPr b="1" kern="1200" baseline="-25000">
                  <a:solidFill>
                    <a:schemeClr val="bg2"/>
                  </a:solidFill>
                  <a:latin typeface="Arial" panose="020B0604020202020204" pitchFamily="34" charset="0"/>
                  <a:ea typeface="+mn-ea"/>
                  <a:cs typeface="+mn-cs"/>
                </a:defRPr>
              </a:lvl5pPr>
              <a:lvl6pPr marL="2286000" algn="l" defTabSz="914400" rtl="0" eaLnBrk="1" latinLnBrk="0" hangingPunct="1">
                <a:defRPr b="1" kern="1200" baseline="-25000">
                  <a:solidFill>
                    <a:schemeClr val="bg2"/>
                  </a:solidFill>
                  <a:latin typeface="Arial" panose="020B0604020202020204" pitchFamily="34" charset="0"/>
                  <a:ea typeface="+mn-ea"/>
                  <a:cs typeface="+mn-cs"/>
                </a:defRPr>
              </a:lvl6pPr>
              <a:lvl7pPr marL="2743200" algn="l" defTabSz="914400" rtl="0" eaLnBrk="1" latinLnBrk="0" hangingPunct="1">
                <a:defRPr b="1" kern="1200" baseline="-25000">
                  <a:solidFill>
                    <a:schemeClr val="bg2"/>
                  </a:solidFill>
                  <a:latin typeface="Arial" panose="020B0604020202020204" pitchFamily="34" charset="0"/>
                  <a:ea typeface="+mn-ea"/>
                  <a:cs typeface="+mn-cs"/>
                </a:defRPr>
              </a:lvl7pPr>
              <a:lvl8pPr marL="3200400" algn="l" defTabSz="914400" rtl="0" eaLnBrk="1" latinLnBrk="0" hangingPunct="1">
                <a:defRPr b="1" kern="1200" baseline="-25000">
                  <a:solidFill>
                    <a:schemeClr val="bg2"/>
                  </a:solidFill>
                  <a:latin typeface="Arial" panose="020B0604020202020204" pitchFamily="34" charset="0"/>
                  <a:ea typeface="+mn-ea"/>
                  <a:cs typeface="+mn-cs"/>
                </a:defRPr>
              </a:lvl8pPr>
              <a:lvl9pPr marL="3657600" algn="l" defTabSz="914400" rtl="0" eaLnBrk="1" latinLnBrk="0" hangingPunct="1">
                <a:defRPr b="1" kern="1200" baseline="-25000">
                  <a:solidFill>
                    <a:schemeClr val="bg2"/>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800" b="1" i="0" u="none" strike="noStrike" kern="120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46" name="Freeform 130">
              <a:extLst>
                <a:ext uri="{FF2B5EF4-FFF2-40B4-BE49-F238E27FC236}">
                  <a16:creationId xmlns:a16="http://schemas.microsoft.com/office/drawing/2014/main" id="{8F8045FE-59AD-E954-BEE1-D221ADDF0211}"/>
                </a:ext>
              </a:extLst>
            </p:cNvPr>
            <p:cNvSpPr>
              <a:spLocks/>
            </p:cNvSpPr>
            <p:nvPr/>
          </p:nvSpPr>
          <p:spPr bwMode="auto">
            <a:xfrm>
              <a:off x="4472" y="2698"/>
              <a:ext cx="680" cy="547"/>
            </a:xfrm>
            <a:custGeom>
              <a:avLst/>
              <a:gdLst/>
              <a:ahLst/>
              <a:cxnLst>
                <a:cxn ang="0">
                  <a:pos x="0" y="57"/>
                </a:cxn>
                <a:cxn ang="0">
                  <a:pos x="0" y="231"/>
                </a:cxn>
                <a:cxn ang="0">
                  <a:pos x="57" y="231"/>
                </a:cxn>
                <a:cxn ang="0">
                  <a:pos x="288" y="0"/>
                </a:cxn>
                <a:cxn ang="0">
                  <a:pos x="57" y="0"/>
                </a:cxn>
                <a:cxn ang="0">
                  <a:pos x="0" y="57"/>
                </a:cxn>
              </a:cxnLst>
              <a:rect l="0" t="0" r="r" b="b"/>
              <a:pathLst>
                <a:path w="288" h="231">
                  <a:moveTo>
                    <a:pt x="0" y="57"/>
                  </a:moveTo>
                  <a:cubicBezTo>
                    <a:pt x="0" y="231"/>
                    <a:pt x="0" y="231"/>
                    <a:pt x="0" y="231"/>
                  </a:cubicBezTo>
                  <a:cubicBezTo>
                    <a:pt x="57" y="231"/>
                    <a:pt x="57" y="231"/>
                    <a:pt x="57" y="231"/>
                  </a:cubicBezTo>
                  <a:cubicBezTo>
                    <a:pt x="288" y="0"/>
                    <a:pt x="288" y="0"/>
                    <a:pt x="288" y="0"/>
                  </a:cubicBezTo>
                  <a:cubicBezTo>
                    <a:pt x="57" y="0"/>
                    <a:pt x="57" y="0"/>
                    <a:pt x="57" y="0"/>
                  </a:cubicBezTo>
                  <a:cubicBezTo>
                    <a:pt x="25" y="0"/>
                    <a:pt x="0" y="26"/>
                    <a:pt x="0" y="57"/>
                  </a:cubicBezTo>
                  <a:close/>
                </a:path>
              </a:pathLst>
            </a:custGeom>
            <a:grpFill/>
            <a:ln w="9525">
              <a:noFill/>
              <a:round/>
              <a:headEnd/>
              <a:tailEnd/>
            </a:ln>
          </p:spPr>
          <p:txBody>
            <a:bodyPr/>
            <a:lstStyle>
              <a:defPPr>
                <a:defRPr lang="en-US"/>
              </a:defPPr>
              <a:lvl1pPr algn="l" rtl="0" fontAlgn="base">
                <a:spcBef>
                  <a:spcPct val="0"/>
                </a:spcBef>
                <a:spcAft>
                  <a:spcPct val="0"/>
                </a:spcAft>
                <a:defRPr b="1" kern="1200" baseline="-25000">
                  <a:solidFill>
                    <a:schemeClr val="bg2"/>
                  </a:solidFill>
                  <a:latin typeface="Arial" panose="020B0604020202020204" pitchFamily="34" charset="0"/>
                  <a:ea typeface="+mn-ea"/>
                  <a:cs typeface="+mn-cs"/>
                </a:defRPr>
              </a:lvl1pPr>
              <a:lvl2pPr marL="457200" algn="l" rtl="0" fontAlgn="base">
                <a:spcBef>
                  <a:spcPct val="0"/>
                </a:spcBef>
                <a:spcAft>
                  <a:spcPct val="0"/>
                </a:spcAft>
                <a:defRPr b="1" kern="1200" baseline="-25000">
                  <a:solidFill>
                    <a:schemeClr val="bg2"/>
                  </a:solidFill>
                  <a:latin typeface="Arial" panose="020B0604020202020204" pitchFamily="34" charset="0"/>
                  <a:ea typeface="+mn-ea"/>
                  <a:cs typeface="+mn-cs"/>
                </a:defRPr>
              </a:lvl2pPr>
              <a:lvl3pPr marL="914400" algn="l" rtl="0" fontAlgn="base">
                <a:spcBef>
                  <a:spcPct val="0"/>
                </a:spcBef>
                <a:spcAft>
                  <a:spcPct val="0"/>
                </a:spcAft>
                <a:defRPr b="1" kern="1200" baseline="-25000">
                  <a:solidFill>
                    <a:schemeClr val="bg2"/>
                  </a:solidFill>
                  <a:latin typeface="Arial" panose="020B0604020202020204" pitchFamily="34" charset="0"/>
                  <a:ea typeface="+mn-ea"/>
                  <a:cs typeface="+mn-cs"/>
                </a:defRPr>
              </a:lvl3pPr>
              <a:lvl4pPr marL="1371600" algn="l" rtl="0" fontAlgn="base">
                <a:spcBef>
                  <a:spcPct val="0"/>
                </a:spcBef>
                <a:spcAft>
                  <a:spcPct val="0"/>
                </a:spcAft>
                <a:defRPr b="1" kern="1200" baseline="-25000">
                  <a:solidFill>
                    <a:schemeClr val="bg2"/>
                  </a:solidFill>
                  <a:latin typeface="Arial" panose="020B0604020202020204" pitchFamily="34" charset="0"/>
                  <a:ea typeface="+mn-ea"/>
                  <a:cs typeface="+mn-cs"/>
                </a:defRPr>
              </a:lvl4pPr>
              <a:lvl5pPr marL="1828800" algn="l" rtl="0" fontAlgn="base">
                <a:spcBef>
                  <a:spcPct val="0"/>
                </a:spcBef>
                <a:spcAft>
                  <a:spcPct val="0"/>
                </a:spcAft>
                <a:defRPr b="1" kern="1200" baseline="-25000">
                  <a:solidFill>
                    <a:schemeClr val="bg2"/>
                  </a:solidFill>
                  <a:latin typeface="Arial" panose="020B0604020202020204" pitchFamily="34" charset="0"/>
                  <a:ea typeface="+mn-ea"/>
                  <a:cs typeface="+mn-cs"/>
                </a:defRPr>
              </a:lvl5pPr>
              <a:lvl6pPr marL="2286000" algn="l" defTabSz="914400" rtl="0" eaLnBrk="1" latinLnBrk="0" hangingPunct="1">
                <a:defRPr b="1" kern="1200" baseline="-25000">
                  <a:solidFill>
                    <a:schemeClr val="bg2"/>
                  </a:solidFill>
                  <a:latin typeface="Arial" panose="020B0604020202020204" pitchFamily="34" charset="0"/>
                  <a:ea typeface="+mn-ea"/>
                  <a:cs typeface="+mn-cs"/>
                </a:defRPr>
              </a:lvl6pPr>
              <a:lvl7pPr marL="2743200" algn="l" defTabSz="914400" rtl="0" eaLnBrk="1" latinLnBrk="0" hangingPunct="1">
                <a:defRPr b="1" kern="1200" baseline="-25000">
                  <a:solidFill>
                    <a:schemeClr val="bg2"/>
                  </a:solidFill>
                  <a:latin typeface="Arial" panose="020B0604020202020204" pitchFamily="34" charset="0"/>
                  <a:ea typeface="+mn-ea"/>
                  <a:cs typeface="+mn-cs"/>
                </a:defRPr>
              </a:lvl7pPr>
              <a:lvl8pPr marL="3200400" algn="l" defTabSz="914400" rtl="0" eaLnBrk="1" latinLnBrk="0" hangingPunct="1">
                <a:defRPr b="1" kern="1200" baseline="-25000">
                  <a:solidFill>
                    <a:schemeClr val="bg2"/>
                  </a:solidFill>
                  <a:latin typeface="Arial" panose="020B0604020202020204" pitchFamily="34" charset="0"/>
                  <a:ea typeface="+mn-ea"/>
                  <a:cs typeface="+mn-cs"/>
                </a:defRPr>
              </a:lvl8pPr>
              <a:lvl9pPr marL="3657600" algn="l" defTabSz="914400" rtl="0" eaLnBrk="1" latinLnBrk="0" hangingPunct="1">
                <a:defRPr b="1" kern="1200" baseline="-25000">
                  <a:solidFill>
                    <a:schemeClr val="bg2"/>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800" b="1" i="0" u="none" strike="noStrike" kern="120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47" name="Freeform 131">
              <a:extLst>
                <a:ext uri="{FF2B5EF4-FFF2-40B4-BE49-F238E27FC236}">
                  <a16:creationId xmlns:a16="http://schemas.microsoft.com/office/drawing/2014/main" id="{66C394CE-7A2D-E1D1-F80E-91D4F64B02EE}"/>
                </a:ext>
              </a:extLst>
            </p:cNvPr>
            <p:cNvSpPr>
              <a:spLocks/>
            </p:cNvSpPr>
            <p:nvPr/>
          </p:nvSpPr>
          <p:spPr bwMode="auto">
            <a:xfrm>
              <a:off x="3072" y="1008"/>
              <a:ext cx="2224" cy="915"/>
            </a:xfrm>
            <a:custGeom>
              <a:avLst/>
              <a:gdLst/>
              <a:ahLst/>
              <a:cxnLst>
                <a:cxn ang="0">
                  <a:pos x="885" y="0"/>
                </a:cxn>
                <a:cxn ang="0">
                  <a:pos x="57" y="0"/>
                </a:cxn>
                <a:cxn ang="0">
                  <a:pos x="0" y="57"/>
                </a:cxn>
                <a:cxn ang="0">
                  <a:pos x="0" y="353"/>
                </a:cxn>
                <a:cxn ang="0">
                  <a:pos x="362" y="388"/>
                </a:cxn>
                <a:cxn ang="0">
                  <a:pos x="942" y="287"/>
                </a:cxn>
                <a:cxn ang="0">
                  <a:pos x="942" y="57"/>
                </a:cxn>
                <a:cxn ang="0">
                  <a:pos x="885" y="0"/>
                </a:cxn>
              </a:cxnLst>
              <a:rect l="0" t="0" r="r" b="b"/>
              <a:pathLst>
                <a:path w="942" h="388">
                  <a:moveTo>
                    <a:pt x="885" y="0"/>
                  </a:moveTo>
                  <a:cubicBezTo>
                    <a:pt x="57" y="0"/>
                    <a:pt x="57" y="0"/>
                    <a:pt x="57" y="0"/>
                  </a:cubicBezTo>
                  <a:cubicBezTo>
                    <a:pt x="26" y="0"/>
                    <a:pt x="0" y="26"/>
                    <a:pt x="0" y="57"/>
                  </a:cubicBezTo>
                  <a:cubicBezTo>
                    <a:pt x="0" y="353"/>
                    <a:pt x="0" y="353"/>
                    <a:pt x="0" y="353"/>
                  </a:cubicBezTo>
                  <a:cubicBezTo>
                    <a:pt x="109" y="376"/>
                    <a:pt x="232" y="388"/>
                    <a:pt x="362" y="388"/>
                  </a:cubicBezTo>
                  <a:cubicBezTo>
                    <a:pt x="589" y="388"/>
                    <a:pt x="794" y="350"/>
                    <a:pt x="942" y="287"/>
                  </a:cubicBezTo>
                  <a:cubicBezTo>
                    <a:pt x="942" y="57"/>
                    <a:pt x="942" y="57"/>
                    <a:pt x="942" y="57"/>
                  </a:cubicBezTo>
                  <a:cubicBezTo>
                    <a:pt x="942" y="26"/>
                    <a:pt x="917" y="0"/>
                    <a:pt x="885" y="0"/>
                  </a:cubicBezTo>
                  <a:close/>
                </a:path>
              </a:pathLst>
            </a:custGeom>
            <a:grpFill/>
            <a:ln w="9525">
              <a:noFill/>
              <a:round/>
              <a:headEnd/>
              <a:tailEnd/>
            </a:ln>
          </p:spPr>
          <p:txBody>
            <a:bodyPr/>
            <a:lstStyle>
              <a:defPPr>
                <a:defRPr lang="en-US"/>
              </a:defPPr>
              <a:lvl1pPr algn="l" rtl="0" fontAlgn="base">
                <a:spcBef>
                  <a:spcPct val="0"/>
                </a:spcBef>
                <a:spcAft>
                  <a:spcPct val="0"/>
                </a:spcAft>
                <a:defRPr b="1" kern="1200" baseline="-25000">
                  <a:solidFill>
                    <a:schemeClr val="bg2"/>
                  </a:solidFill>
                  <a:latin typeface="Arial" panose="020B0604020202020204" pitchFamily="34" charset="0"/>
                  <a:ea typeface="+mn-ea"/>
                  <a:cs typeface="+mn-cs"/>
                </a:defRPr>
              </a:lvl1pPr>
              <a:lvl2pPr marL="457200" algn="l" rtl="0" fontAlgn="base">
                <a:spcBef>
                  <a:spcPct val="0"/>
                </a:spcBef>
                <a:spcAft>
                  <a:spcPct val="0"/>
                </a:spcAft>
                <a:defRPr b="1" kern="1200" baseline="-25000">
                  <a:solidFill>
                    <a:schemeClr val="bg2"/>
                  </a:solidFill>
                  <a:latin typeface="Arial" panose="020B0604020202020204" pitchFamily="34" charset="0"/>
                  <a:ea typeface="+mn-ea"/>
                  <a:cs typeface="+mn-cs"/>
                </a:defRPr>
              </a:lvl2pPr>
              <a:lvl3pPr marL="914400" algn="l" rtl="0" fontAlgn="base">
                <a:spcBef>
                  <a:spcPct val="0"/>
                </a:spcBef>
                <a:spcAft>
                  <a:spcPct val="0"/>
                </a:spcAft>
                <a:defRPr b="1" kern="1200" baseline="-25000">
                  <a:solidFill>
                    <a:schemeClr val="bg2"/>
                  </a:solidFill>
                  <a:latin typeface="Arial" panose="020B0604020202020204" pitchFamily="34" charset="0"/>
                  <a:ea typeface="+mn-ea"/>
                  <a:cs typeface="+mn-cs"/>
                </a:defRPr>
              </a:lvl3pPr>
              <a:lvl4pPr marL="1371600" algn="l" rtl="0" fontAlgn="base">
                <a:spcBef>
                  <a:spcPct val="0"/>
                </a:spcBef>
                <a:spcAft>
                  <a:spcPct val="0"/>
                </a:spcAft>
                <a:defRPr b="1" kern="1200" baseline="-25000">
                  <a:solidFill>
                    <a:schemeClr val="bg2"/>
                  </a:solidFill>
                  <a:latin typeface="Arial" panose="020B0604020202020204" pitchFamily="34" charset="0"/>
                  <a:ea typeface="+mn-ea"/>
                  <a:cs typeface="+mn-cs"/>
                </a:defRPr>
              </a:lvl4pPr>
              <a:lvl5pPr marL="1828800" algn="l" rtl="0" fontAlgn="base">
                <a:spcBef>
                  <a:spcPct val="0"/>
                </a:spcBef>
                <a:spcAft>
                  <a:spcPct val="0"/>
                </a:spcAft>
                <a:defRPr b="1" kern="1200" baseline="-25000">
                  <a:solidFill>
                    <a:schemeClr val="bg2"/>
                  </a:solidFill>
                  <a:latin typeface="Arial" panose="020B0604020202020204" pitchFamily="34" charset="0"/>
                  <a:ea typeface="+mn-ea"/>
                  <a:cs typeface="+mn-cs"/>
                </a:defRPr>
              </a:lvl5pPr>
              <a:lvl6pPr marL="2286000" algn="l" defTabSz="914400" rtl="0" eaLnBrk="1" latinLnBrk="0" hangingPunct="1">
                <a:defRPr b="1" kern="1200" baseline="-25000">
                  <a:solidFill>
                    <a:schemeClr val="bg2"/>
                  </a:solidFill>
                  <a:latin typeface="Arial" panose="020B0604020202020204" pitchFamily="34" charset="0"/>
                  <a:ea typeface="+mn-ea"/>
                  <a:cs typeface="+mn-cs"/>
                </a:defRPr>
              </a:lvl6pPr>
              <a:lvl7pPr marL="2743200" algn="l" defTabSz="914400" rtl="0" eaLnBrk="1" latinLnBrk="0" hangingPunct="1">
                <a:defRPr b="1" kern="1200" baseline="-25000">
                  <a:solidFill>
                    <a:schemeClr val="bg2"/>
                  </a:solidFill>
                  <a:latin typeface="Arial" panose="020B0604020202020204" pitchFamily="34" charset="0"/>
                  <a:ea typeface="+mn-ea"/>
                  <a:cs typeface="+mn-cs"/>
                </a:defRPr>
              </a:lvl7pPr>
              <a:lvl8pPr marL="3200400" algn="l" defTabSz="914400" rtl="0" eaLnBrk="1" latinLnBrk="0" hangingPunct="1">
                <a:defRPr b="1" kern="1200" baseline="-25000">
                  <a:solidFill>
                    <a:schemeClr val="bg2"/>
                  </a:solidFill>
                  <a:latin typeface="Arial" panose="020B0604020202020204" pitchFamily="34" charset="0"/>
                  <a:ea typeface="+mn-ea"/>
                  <a:cs typeface="+mn-cs"/>
                </a:defRPr>
              </a:lvl8pPr>
              <a:lvl9pPr marL="3657600" algn="l" defTabSz="914400" rtl="0" eaLnBrk="1" latinLnBrk="0" hangingPunct="1">
                <a:defRPr b="1" kern="1200" baseline="-25000">
                  <a:solidFill>
                    <a:schemeClr val="bg2"/>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800" b="1" i="0" u="none" strike="noStrike" kern="120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48" name="Freeform 132">
              <a:extLst>
                <a:ext uri="{FF2B5EF4-FFF2-40B4-BE49-F238E27FC236}">
                  <a16:creationId xmlns:a16="http://schemas.microsoft.com/office/drawing/2014/main" id="{3BF2B0DA-65C6-BD44-F71E-A45343FB6C6B}"/>
                </a:ext>
              </a:extLst>
            </p:cNvPr>
            <p:cNvSpPr>
              <a:spLocks/>
            </p:cNvSpPr>
            <p:nvPr/>
          </p:nvSpPr>
          <p:spPr bwMode="auto">
            <a:xfrm>
              <a:off x="4629" y="2565"/>
              <a:ext cx="680" cy="680"/>
            </a:xfrm>
            <a:custGeom>
              <a:avLst/>
              <a:gdLst/>
              <a:ahLst/>
              <a:cxnLst>
                <a:cxn ang="0">
                  <a:pos x="288" y="0"/>
                </a:cxn>
                <a:cxn ang="0">
                  <a:pos x="57" y="0"/>
                </a:cxn>
                <a:cxn ang="0">
                  <a:pos x="0" y="57"/>
                </a:cxn>
                <a:cxn ang="0">
                  <a:pos x="0" y="288"/>
                </a:cxn>
                <a:cxn ang="0">
                  <a:pos x="288" y="0"/>
                </a:cxn>
              </a:cxnLst>
              <a:rect l="0" t="0" r="r" b="b"/>
              <a:pathLst>
                <a:path w="288" h="288">
                  <a:moveTo>
                    <a:pt x="288" y="0"/>
                  </a:moveTo>
                  <a:cubicBezTo>
                    <a:pt x="57" y="0"/>
                    <a:pt x="57" y="0"/>
                    <a:pt x="57" y="0"/>
                  </a:cubicBezTo>
                  <a:cubicBezTo>
                    <a:pt x="26" y="0"/>
                    <a:pt x="0" y="26"/>
                    <a:pt x="0" y="57"/>
                  </a:cubicBezTo>
                  <a:cubicBezTo>
                    <a:pt x="0" y="288"/>
                    <a:pt x="0" y="288"/>
                    <a:pt x="0" y="288"/>
                  </a:cubicBezTo>
                  <a:lnTo>
                    <a:pt x="288" y="0"/>
                  </a:lnTo>
                  <a:close/>
                </a:path>
              </a:pathLst>
            </a:custGeom>
            <a:solidFill>
              <a:srgbClr val="A1C90E"/>
            </a:solidFill>
            <a:ln w="9525">
              <a:noFill/>
              <a:round/>
              <a:headEnd/>
              <a:tailEnd/>
            </a:ln>
          </p:spPr>
          <p:txBody>
            <a:bodyPr/>
            <a:lstStyle>
              <a:defPPr>
                <a:defRPr lang="en-US"/>
              </a:defPPr>
              <a:lvl1pPr algn="l" rtl="0" fontAlgn="base">
                <a:spcBef>
                  <a:spcPct val="0"/>
                </a:spcBef>
                <a:spcAft>
                  <a:spcPct val="0"/>
                </a:spcAft>
                <a:defRPr b="1" kern="1200" baseline="-25000">
                  <a:solidFill>
                    <a:schemeClr val="bg2"/>
                  </a:solidFill>
                  <a:latin typeface="Arial" panose="020B0604020202020204" pitchFamily="34" charset="0"/>
                  <a:ea typeface="+mn-ea"/>
                  <a:cs typeface="+mn-cs"/>
                </a:defRPr>
              </a:lvl1pPr>
              <a:lvl2pPr marL="457200" algn="l" rtl="0" fontAlgn="base">
                <a:spcBef>
                  <a:spcPct val="0"/>
                </a:spcBef>
                <a:spcAft>
                  <a:spcPct val="0"/>
                </a:spcAft>
                <a:defRPr b="1" kern="1200" baseline="-25000">
                  <a:solidFill>
                    <a:schemeClr val="bg2"/>
                  </a:solidFill>
                  <a:latin typeface="Arial" panose="020B0604020202020204" pitchFamily="34" charset="0"/>
                  <a:ea typeface="+mn-ea"/>
                  <a:cs typeface="+mn-cs"/>
                </a:defRPr>
              </a:lvl2pPr>
              <a:lvl3pPr marL="914400" algn="l" rtl="0" fontAlgn="base">
                <a:spcBef>
                  <a:spcPct val="0"/>
                </a:spcBef>
                <a:spcAft>
                  <a:spcPct val="0"/>
                </a:spcAft>
                <a:defRPr b="1" kern="1200" baseline="-25000">
                  <a:solidFill>
                    <a:schemeClr val="bg2"/>
                  </a:solidFill>
                  <a:latin typeface="Arial" panose="020B0604020202020204" pitchFamily="34" charset="0"/>
                  <a:ea typeface="+mn-ea"/>
                  <a:cs typeface="+mn-cs"/>
                </a:defRPr>
              </a:lvl3pPr>
              <a:lvl4pPr marL="1371600" algn="l" rtl="0" fontAlgn="base">
                <a:spcBef>
                  <a:spcPct val="0"/>
                </a:spcBef>
                <a:spcAft>
                  <a:spcPct val="0"/>
                </a:spcAft>
                <a:defRPr b="1" kern="1200" baseline="-25000">
                  <a:solidFill>
                    <a:schemeClr val="bg2"/>
                  </a:solidFill>
                  <a:latin typeface="Arial" panose="020B0604020202020204" pitchFamily="34" charset="0"/>
                  <a:ea typeface="+mn-ea"/>
                  <a:cs typeface="+mn-cs"/>
                </a:defRPr>
              </a:lvl4pPr>
              <a:lvl5pPr marL="1828800" algn="l" rtl="0" fontAlgn="base">
                <a:spcBef>
                  <a:spcPct val="0"/>
                </a:spcBef>
                <a:spcAft>
                  <a:spcPct val="0"/>
                </a:spcAft>
                <a:defRPr b="1" kern="1200" baseline="-25000">
                  <a:solidFill>
                    <a:schemeClr val="bg2"/>
                  </a:solidFill>
                  <a:latin typeface="Arial" panose="020B0604020202020204" pitchFamily="34" charset="0"/>
                  <a:ea typeface="+mn-ea"/>
                  <a:cs typeface="+mn-cs"/>
                </a:defRPr>
              </a:lvl5pPr>
              <a:lvl6pPr marL="2286000" algn="l" defTabSz="914400" rtl="0" eaLnBrk="1" latinLnBrk="0" hangingPunct="1">
                <a:defRPr b="1" kern="1200" baseline="-25000">
                  <a:solidFill>
                    <a:schemeClr val="bg2"/>
                  </a:solidFill>
                  <a:latin typeface="Arial" panose="020B0604020202020204" pitchFamily="34" charset="0"/>
                  <a:ea typeface="+mn-ea"/>
                  <a:cs typeface="+mn-cs"/>
                </a:defRPr>
              </a:lvl6pPr>
              <a:lvl7pPr marL="2743200" algn="l" defTabSz="914400" rtl="0" eaLnBrk="1" latinLnBrk="0" hangingPunct="1">
                <a:defRPr b="1" kern="1200" baseline="-25000">
                  <a:solidFill>
                    <a:schemeClr val="bg2"/>
                  </a:solidFill>
                  <a:latin typeface="Arial" panose="020B0604020202020204" pitchFamily="34" charset="0"/>
                  <a:ea typeface="+mn-ea"/>
                  <a:cs typeface="+mn-cs"/>
                </a:defRPr>
              </a:lvl7pPr>
              <a:lvl8pPr marL="3200400" algn="l" defTabSz="914400" rtl="0" eaLnBrk="1" latinLnBrk="0" hangingPunct="1">
                <a:defRPr b="1" kern="1200" baseline="-25000">
                  <a:solidFill>
                    <a:schemeClr val="bg2"/>
                  </a:solidFill>
                  <a:latin typeface="Arial" panose="020B0604020202020204" pitchFamily="34" charset="0"/>
                  <a:ea typeface="+mn-ea"/>
                  <a:cs typeface="+mn-cs"/>
                </a:defRPr>
              </a:lvl8pPr>
              <a:lvl9pPr marL="3657600" algn="l" defTabSz="914400" rtl="0" eaLnBrk="1" latinLnBrk="0" hangingPunct="1">
                <a:defRPr b="1" kern="1200" baseline="-25000">
                  <a:solidFill>
                    <a:schemeClr val="bg2"/>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800" b="1" i="0" u="none" strike="noStrike" kern="120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grpSp>
      <p:grpSp>
        <p:nvGrpSpPr>
          <p:cNvPr id="7" name="Group 123">
            <a:extLst>
              <a:ext uri="{FF2B5EF4-FFF2-40B4-BE49-F238E27FC236}">
                <a16:creationId xmlns:a16="http://schemas.microsoft.com/office/drawing/2014/main" id="{03CCFA7A-B0DB-0BA7-6CF3-664114CA4FF8}"/>
              </a:ext>
            </a:extLst>
          </p:cNvPr>
          <p:cNvGrpSpPr>
            <a:grpSpLocks/>
          </p:cNvGrpSpPr>
          <p:nvPr/>
        </p:nvGrpSpPr>
        <p:grpSpPr bwMode="auto">
          <a:xfrm>
            <a:off x="7837889" y="2034079"/>
            <a:ext cx="1676400" cy="1676400"/>
            <a:chOff x="864" y="2688"/>
            <a:chExt cx="1296" cy="1296"/>
          </a:xfrm>
          <a:solidFill>
            <a:srgbClr val="A1C90E"/>
          </a:solidFill>
        </p:grpSpPr>
        <p:sp>
          <p:nvSpPr>
            <p:cNvPr id="41" name="Freeform 124">
              <a:extLst>
                <a:ext uri="{FF2B5EF4-FFF2-40B4-BE49-F238E27FC236}">
                  <a16:creationId xmlns:a16="http://schemas.microsoft.com/office/drawing/2014/main" id="{50694394-8A1F-5AAF-C171-80B6D880C289}"/>
                </a:ext>
              </a:extLst>
            </p:cNvPr>
            <p:cNvSpPr>
              <a:spLocks/>
            </p:cNvSpPr>
            <p:nvPr/>
          </p:nvSpPr>
          <p:spPr bwMode="auto">
            <a:xfrm>
              <a:off x="864" y="2695"/>
              <a:ext cx="1289" cy="1289"/>
            </a:xfrm>
            <a:custGeom>
              <a:avLst/>
              <a:gdLst/>
              <a:ahLst/>
              <a:cxnLst>
                <a:cxn ang="0">
                  <a:pos x="942" y="654"/>
                </a:cxn>
                <a:cxn ang="0">
                  <a:pos x="942" y="57"/>
                </a:cxn>
                <a:cxn ang="0">
                  <a:pos x="885" y="0"/>
                </a:cxn>
                <a:cxn ang="0">
                  <a:pos x="57" y="0"/>
                </a:cxn>
                <a:cxn ang="0">
                  <a:pos x="0" y="57"/>
                </a:cxn>
                <a:cxn ang="0">
                  <a:pos x="0" y="885"/>
                </a:cxn>
                <a:cxn ang="0">
                  <a:pos x="57" y="942"/>
                </a:cxn>
                <a:cxn ang="0">
                  <a:pos x="654" y="942"/>
                </a:cxn>
                <a:cxn ang="0">
                  <a:pos x="942" y="654"/>
                </a:cxn>
              </a:cxnLst>
              <a:rect l="0" t="0" r="r" b="b"/>
              <a:pathLst>
                <a:path w="942" h="942">
                  <a:moveTo>
                    <a:pt x="942" y="654"/>
                  </a:moveTo>
                  <a:cubicBezTo>
                    <a:pt x="942" y="57"/>
                    <a:pt x="942" y="57"/>
                    <a:pt x="942" y="57"/>
                  </a:cubicBezTo>
                  <a:cubicBezTo>
                    <a:pt x="942" y="25"/>
                    <a:pt x="917" y="0"/>
                    <a:pt x="885" y="0"/>
                  </a:cubicBezTo>
                  <a:cubicBezTo>
                    <a:pt x="57" y="0"/>
                    <a:pt x="57" y="0"/>
                    <a:pt x="57" y="0"/>
                  </a:cubicBezTo>
                  <a:cubicBezTo>
                    <a:pt x="26" y="0"/>
                    <a:pt x="0" y="25"/>
                    <a:pt x="0" y="57"/>
                  </a:cubicBezTo>
                  <a:cubicBezTo>
                    <a:pt x="0" y="885"/>
                    <a:pt x="0" y="885"/>
                    <a:pt x="0" y="885"/>
                  </a:cubicBezTo>
                  <a:cubicBezTo>
                    <a:pt x="0" y="916"/>
                    <a:pt x="26" y="942"/>
                    <a:pt x="57" y="942"/>
                  </a:cubicBezTo>
                  <a:cubicBezTo>
                    <a:pt x="654" y="942"/>
                    <a:pt x="654" y="942"/>
                    <a:pt x="654" y="942"/>
                  </a:cubicBezTo>
                  <a:lnTo>
                    <a:pt x="942" y="654"/>
                  </a:lnTo>
                  <a:close/>
                </a:path>
              </a:pathLst>
            </a:custGeom>
            <a:grpFill/>
            <a:ln w="9525">
              <a:noFill/>
              <a:round/>
              <a:headEnd/>
              <a:tailEnd/>
            </a:ln>
          </p:spPr>
          <p:txBody>
            <a:bodyPr/>
            <a:lstStyle>
              <a:defPPr>
                <a:defRPr lang="en-US"/>
              </a:defPPr>
              <a:lvl1pPr algn="l" rtl="0" fontAlgn="base">
                <a:spcBef>
                  <a:spcPct val="0"/>
                </a:spcBef>
                <a:spcAft>
                  <a:spcPct val="0"/>
                </a:spcAft>
                <a:defRPr b="1" kern="1200" baseline="-25000">
                  <a:solidFill>
                    <a:schemeClr val="bg2"/>
                  </a:solidFill>
                  <a:latin typeface="Arial" panose="020B0604020202020204" pitchFamily="34" charset="0"/>
                  <a:ea typeface="+mn-ea"/>
                  <a:cs typeface="+mn-cs"/>
                </a:defRPr>
              </a:lvl1pPr>
              <a:lvl2pPr marL="457200" algn="l" rtl="0" fontAlgn="base">
                <a:spcBef>
                  <a:spcPct val="0"/>
                </a:spcBef>
                <a:spcAft>
                  <a:spcPct val="0"/>
                </a:spcAft>
                <a:defRPr b="1" kern="1200" baseline="-25000">
                  <a:solidFill>
                    <a:schemeClr val="bg2"/>
                  </a:solidFill>
                  <a:latin typeface="Arial" panose="020B0604020202020204" pitchFamily="34" charset="0"/>
                  <a:ea typeface="+mn-ea"/>
                  <a:cs typeface="+mn-cs"/>
                </a:defRPr>
              </a:lvl2pPr>
              <a:lvl3pPr marL="914400" algn="l" rtl="0" fontAlgn="base">
                <a:spcBef>
                  <a:spcPct val="0"/>
                </a:spcBef>
                <a:spcAft>
                  <a:spcPct val="0"/>
                </a:spcAft>
                <a:defRPr b="1" kern="1200" baseline="-25000">
                  <a:solidFill>
                    <a:schemeClr val="bg2"/>
                  </a:solidFill>
                  <a:latin typeface="Arial" panose="020B0604020202020204" pitchFamily="34" charset="0"/>
                  <a:ea typeface="+mn-ea"/>
                  <a:cs typeface="+mn-cs"/>
                </a:defRPr>
              </a:lvl3pPr>
              <a:lvl4pPr marL="1371600" algn="l" rtl="0" fontAlgn="base">
                <a:spcBef>
                  <a:spcPct val="0"/>
                </a:spcBef>
                <a:spcAft>
                  <a:spcPct val="0"/>
                </a:spcAft>
                <a:defRPr b="1" kern="1200" baseline="-25000">
                  <a:solidFill>
                    <a:schemeClr val="bg2"/>
                  </a:solidFill>
                  <a:latin typeface="Arial" panose="020B0604020202020204" pitchFamily="34" charset="0"/>
                  <a:ea typeface="+mn-ea"/>
                  <a:cs typeface="+mn-cs"/>
                </a:defRPr>
              </a:lvl4pPr>
              <a:lvl5pPr marL="1828800" algn="l" rtl="0" fontAlgn="base">
                <a:spcBef>
                  <a:spcPct val="0"/>
                </a:spcBef>
                <a:spcAft>
                  <a:spcPct val="0"/>
                </a:spcAft>
                <a:defRPr b="1" kern="1200" baseline="-25000">
                  <a:solidFill>
                    <a:schemeClr val="bg2"/>
                  </a:solidFill>
                  <a:latin typeface="Arial" panose="020B0604020202020204" pitchFamily="34" charset="0"/>
                  <a:ea typeface="+mn-ea"/>
                  <a:cs typeface="+mn-cs"/>
                </a:defRPr>
              </a:lvl5pPr>
              <a:lvl6pPr marL="2286000" algn="l" defTabSz="914400" rtl="0" eaLnBrk="1" latinLnBrk="0" hangingPunct="1">
                <a:defRPr b="1" kern="1200" baseline="-25000">
                  <a:solidFill>
                    <a:schemeClr val="bg2"/>
                  </a:solidFill>
                  <a:latin typeface="Arial" panose="020B0604020202020204" pitchFamily="34" charset="0"/>
                  <a:ea typeface="+mn-ea"/>
                  <a:cs typeface="+mn-cs"/>
                </a:defRPr>
              </a:lvl6pPr>
              <a:lvl7pPr marL="2743200" algn="l" defTabSz="914400" rtl="0" eaLnBrk="1" latinLnBrk="0" hangingPunct="1">
                <a:defRPr b="1" kern="1200" baseline="-25000">
                  <a:solidFill>
                    <a:schemeClr val="bg2"/>
                  </a:solidFill>
                  <a:latin typeface="Arial" panose="020B0604020202020204" pitchFamily="34" charset="0"/>
                  <a:ea typeface="+mn-ea"/>
                  <a:cs typeface="+mn-cs"/>
                </a:defRPr>
              </a:lvl7pPr>
              <a:lvl8pPr marL="3200400" algn="l" defTabSz="914400" rtl="0" eaLnBrk="1" latinLnBrk="0" hangingPunct="1">
                <a:defRPr b="1" kern="1200" baseline="-25000">
                  <a:solidFill>
                    <a:schemeClr val="bg2"/>
                  </a:solidFill>
                  <a:latin typeface="Arial" panose="020B0604020202020204" pitchFamily="34" charset="0"/>
                  <a:ea typeface="+mn-ea"/>
                  <a:cs typeface="+mn-cs"/>
                </a:defRPr>
              </a:lvl8pPr>
              <a:lvl9pPr marL="3657600" algn="l" defTabSz="914400" rtl="0" eaLnBrk="1" latinLnBrk="0" hangingPunct="1">
                <a:defRPr b="1" kern="1200" baseline="-25000">
                  <a:solidFill>
                    <a:schemeClr val="bg2"/>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800" b="1" i="0" u="none" strike="noStrike" kern="120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42" name="Freeform 125">
              <a:extLst>
                <a:ext uri="{FF2B5EF4-FFF2-40B4-BE49-F238E27FC236}">
                  <a16:creationId xmlns:a16="http://schemas.microsoft.com/office/drawing/2014/main" id="{3C17FC09-A8E0-CE8C-2AC9-7DAA2AD3796A}"/>
                </a:ext>
              </a:extLst>
            </p:cNvPr>
            <p:cNvSpPr>
              <a:spLocks/>
            </p:cNvSpPr>
            <p:nvPr/>
          </p:nvSpPr>
          <p:spPr bwMode="auto">
            <a:xfrm>
              <a:off x="1676" y="3669"/>
              <a:ext cx="394" cy="315"/>
            </a:xfrm>
            <a:custGeom>
              <a:avLst/>
              <a:gdLst/>
              <a:ahLst/>
              <a:cxnLst>
                <a:cxn ang="0">
                  <a:pos x="0" y="57"/>
                </a:cxn>
                <a:cxn ang="0">
                  <a:pos x="0" y="231"/>
                </a:cxn>
                <a:cxn ang="0">
                  <a:pos x="57" y="231"/>
                </a:cxn>
                <a:cxn ang="0">
                  <a:pos x="288" y="0"/>
                </a:cxn>
                <a:cxn ang="0">
                  <a:pos x="57" y="0"/>
                </a:cxn>
                <a:cxn ang="0">
                  <a:pos x="0" y="57"/>
                </a:cxn>
              </a:cxnLst>
              <a:rect l="0" t="0" r="r" b="b"/>
              <a:pathLst>
                <a:path w="288" h="231">
                  <a:moveTo>
                    <a:pt x="0" y="57"/>
                  </a:moveTo>
                  <a:cubicBezTo>
                    <a:pt x="0" y="231"/>
                    <a:pt x="0" y="231"/>
                    <a:pt x="0" y="231"/>
                  </a:cubicBezTo>
                  <a:cubicBezTo>
                    <a:pt x="57" y="231"/>
                    <a:pt x="57" y="231"/>
                    <a:pt x="57" y="231"/>
                  </a:cubicBezTo>
                  <a:cubicBezTo>
                    <a:pt x="288" y="0"/>
                    <a:pt x="288" y="0"/>
                    <a:pt x="288" y="0"/>
                  </a:cubicBezTo>
                  <a:cubicBezTo>
                    <a:pt x="57" y="0"/>
                    <a:pt x="57" y="0"/>
                    <a:pt x="57" y="0"/>
                  </a:cubicBezTo>
                  <a:cubicBezTo>
                    <a:pt x="25" y="0"/>
                    <a:pt x="0" y="26"/>
                    <a:pt x="0" y="57"/>
                  </a:cubicBezTo>
                  <a:close/>
                </a:path>
              </a:pathLst>
            </a:custGeom>
            <a:grpFill/>
            <a:ln w="9525">
              <a:noFill/>
              <a:round/>
              <a:headEnd/>
              <a:tailEnd/>
            </a:ln>
          </p:spPr>
          <p:txBody>
            <a:bodyPr/>
            <a:lstStyle>
              <a:defPPr>
                <a:defRPr lang="en-US"/>
              </a:defPPr>
              <a:lvl1pPr algn="l" rtl="0" fontAlgn="base">
                <a:spcBef>
                  <a:spcPct val="0"/>
                </a:spcBef>
                <a:spcAft>
                  <a:spcPct val="0"/>
                </a:spcAft>
                <a:defRPr b="1" kern="1200" baseline="-25000">
                  <a:solidFill>
                    <a:schemeClr val="bg2"/>
                  </a:solidFill>
                  <a:latin typeface="Arial" panose="020B0604020202020204" pitchFamily="34" charset="0"/>
                  <a:ea typeface="+mn-ea"/>
                  <a:cs typeface="+mn-cs"/>
                </a:defRPr>
              </a:lvl1pPr>
              <a:lvl2pPr marL="457200" algn="l" rtl="0" fontAlgn="base">
                <a:spcBef>
                  <a:spcPct val="0"/>
                </a:spcBef>
                <a:spcAft>
                  <a:spcPct val="0"/>
                </a:spcAft>
                <a:defRPr b="1" kern="1200" baseline="-25000">
                  <a:solidFill>
                    <a:schemeClr val="bg2"/>
                  </a:solidFill>
                  <a:latin typeface="Arial" panose="020B0604020202020204" pitchFamily="34" charset="0"/>
                  <a:ea typeface="+mn-ea"/>
                  <a:cs typeface="+mn-cs"/>
                </a:defRPr>
              </a:lvl2pPr>
              <a:lvl3pPr marL="914400" algn="l" rtl="0" fontAlgn="base">
                <a:spcBef>
                  <a:spcPct val="0"/>
                </a:spcBef>
                <a:spcAft>
                  <a:spcPct val="0"/>
                </a:spcAft>
                <a:defRPr b="1" kern="1200" baseline="-25000">
                  <a:solidFill>
                    <a:schemeClr val="bg2"/>
                  </a:solidFill>
                  <a:latin typeface="Arial" panose="020B0604020202020204" pitchFamily="34" charset="0"/>
                  <a:ea typeface="+mn-ea"/>
                  <a:cs typeface="+mn-cs"/>
                </a:defRPr>
              </a:lvl3pPr>
              <a:lvl4pPr marL="1371600" algn="l" rtl="0" fontAlgn="base">
                <a:spcBef>
                  <a:spcPct val="0"/>
                </a:spcBef>
                <a:spcAft>
                  <a:spcPct val="0"/>
                </a:spcAft>
                <a:defRPr b="1" kern="1200" baseline="-25000">
                  <a:solidFill>
                    <a:schemeClr val="bg2"/>
                  </a:solidFill>
                  <a:latin typeface="Arial" panose="020B0604020202020204" pitchFamily="34" charset="0"/>
                  <a:ea typeface="+mn-ea"/>
                  <a:cs typeface="+mn-cs"/>
                </a:defRPr>
              </a:lvl4pPr>
              <a:lvl5pPr marL="1828800" algn="l" rtl="0" fontAlgn="base">
                <a:spcBef>
                  <a:spcPct val="0"/>
                </a:spcBef>
                <a:spcAft>
                  <a:spcPct val="0"/>
                </a:spcAft>
                <a:defRPr b="1" kern="1200" baseline="-25000">
                  <a:solidFill>
                    <a:schemeClr val="bg2"/>
                  </a:solidFill>
                  <a:latin typeface="Arial" panose="020B0604020202020204" pitchFamily="34" charset="0"/>
                  <a:ea typeface="+mn-ea"/>
                  <a:cs typeface="+mn-cs"/>
                </a:defRPr>
              </a:lvl5pPr>
              <a:lvl6pPr marL="2286000" algn="l" defTabSz="914400" rtl="0" eaLnBrk="1" latinLnBrk="0" hangingPunct="1">
                <a:defRPr b="1" kern="1200" baseline="-25000">
                  <a:solidFill>
                    <a:schemeClr val="bg2"/>
                  </a:solidFill>
                  <a:latin typeface="Arial" panose="020B0604020202020204" pitchFamily="34" charset="0"/>
                  <a:ea typeface="+mn-ea"/>
                  <a:cs typeface="+mn-cs"/>
                </a:defRPr>
              </a:lvl6pPr>
              <a:lvl7pPr marL="2743200" algn="l" defTabSz="914400" rtl="0" eaLnBrk="1" latinLnBrk="0" hangingPunct="1">
                <a:defRPr b="1" kern="1200" baseline="-25000">
                  <a:solidFill>
                    <a:schemeClr val="bg2"/>
                  </a:solidFill>
                  <a:latin typeface="Arial" panose="020B0604020202020204" pitchFamily="34" charset="0"/>
                  <a:ea typeface="+mn-ea"/>
                  <a:cs typeface="+mn-cs"/>
                </a:defRPr>
              </a:lvl7pPr>
              <a:lvl8pPr marL="3200400" algn="l" defTabSz="914400" rtl="0" eaLnBrk="1" latinLnBrk="0" hangingPunct="1">
                <a:defRPr b="1" kern="1200" baseline="-25000">
                  <a:solidFill>
                    <a:schemeClr val="bg2"/>
                  </a:solidFill>
                  <a:latin typeface="Arial" panose="020B0604020202020204" pitchFamily="34" charset="0"/>
                  <a:ea typeface="+mn-ea"/>
                  <a:cs typeface="+mn-cs"/>
                </a:defRPr>
              </a:lvl8pPr>
              <a:lvl9pPr marL="3657600" algn="l" defTabSz="914400" rtl="0" eaLnBrk="1" latinLnBrk="0" hangingPunct="1">
                <a:defRPr b="1" kern="1200" baseline="-25000">
                  <a:solidFill>
                    <a:schemeClr val="bg2"/>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800" b="1" i="0" u="none" strike="noStrike" kern="120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43" name="Freeform 126">
              <a:extLst>
                <a:ext uri="{FF2B5EF4-FFF2-40B4-BE49-F238E27FC236}">
                  <a16:creationId xmlns:a16="http://schemas.microsoft.com/office/drawing/2014/main" id="{48E703FB-806C-762D-AF85-23F4C4FC294A}"/>
                </a:ext>
              </a:extLst>
            </p:cNvPr>
            <p:cNvSpPr>
              <a:spLocks/>
            </p:cNvSpPr>
            <p:nvPr/>
          </p:nvSpPr>
          <p:spPr bwMode="auto">
            <a:xfrm>
              <a:off x="864" y="2688"/>
              <a:ext cx="1289" cy="531"/>
            </a:xfrm>
            <a:custGeom>
              <a:avLst/>
              <a:gdLst/>
              <a:ahLst/>
              <a:cxnLst>
                <a:cxn ang="0">
                  <a:pos x="885" y="0"/>
                </a:cxn>
                <a:cxn ang="0">
                  <a:pos x="57" y="0"/>
                </a:cxn>
                <a:cxn ang="0">
                  <a:pos x="0" y="57"/>
                </a:cxn>
                <a:cxn ang="0">
                  <a:pos x="0" y="353"/>
                </a:cxn>
                <a:cxn ang="0">
                  <a:pos x="362" y="388"/>
                </a:cxn>
                <a:cxn ang="0">
                  <a:pos x="942" y="287"/>
                </a:cxn>
                <a:cxn ang="0">
                  <a:pos x="942" y="57"/>
                </a:cxn>
                <a:cxn ang="0">
                  <a:pos x="885" y="0"/>
                </a:cxn>
              </a:cxnLst>
              <a:rect l="0" t="0" r="r" b="b"/>
              <a:pathLst>
                <a:path w="942" h="388">
                  <a:moveTo>
                    <a:pt x="885" y="0"/>
                  </a:moveTo>
                  <a:cubicBezTo>
                    <a:pt x="57" y="0"/>
                    <a:pt x="57" y="0"/>
                    <a:pt x="57" y="0"/>
                  </a:cubicBezTo>
                  <a:cubicBezTo>
                    <a:pt x="26" y="0"/>
                    <a:pt x="0" y="26"/>
                    <a:pt x="0" y="57"/>
                  </a:cubicBezTo>
                  <a:cubicBezTo>
                    <a:pt x="0" y="353"/>
                    <a:pt x="0" y="353"/>
                    <a:pt x="0" y="353"/>
                  </a:cubicBezTo>
                  <a:cubicBezTo>
                    <a:pt x="109" y="376"/>
                    <a:pt x="232" y="388"/>
                    <a:pt x="362" y="388"/>
                  </a:cubicBezTo>
                  <a:cubicBezTo>
                    <a:pt x="589" y="388"/>
                    <a:pt x="794" y="350"/>
                    <a:pt x="942" y="287"/>
                  </a:cubicBezTo>
                  <a:cubicBezTo>
                    <a:pt x="942" y="57"/>
                    <a:pt x="942" y="57"/>
                    <a:pt x="942" y="57"/>
                  </a:cubicBezTo>
                  <a:cubicBezTo>
                    <a:pt x="942" y="26"/>
                    <a:pt x="917" y="0"/>
                    <a:pt x="885" y="0"/>
                  </a:cubicBezTo>
                  <a:close/>
                </a:path>
              </a:pathLst>
            </a:custGeom>
            <a:grpFill/>
            <a:ln w="9525">
              <a:noFill/>
              <a:round/>
              <a:headEnd/>
              <a:tailEnd/>
            </a:ln>
          </p:spPr>
          <p:txBody>
            <a:bodyPr/>
            <a:lstStyle>
              <a:defPPr>
                <a:defRPr lang="en-US"/>
              </a:defPPr>
              <a:lvl1pPr algn="l" rtl="0" fontAlgn="base">
                <a:spcBef>
                  <a:spcPct val="0"/>
                </a:spcBef>
                <a:spcAft>
                  <a:spcPct val="0"/>
                </a:spcAft>
                <a:defRPr b="1" kern="1200" baseline="-25000">
                  <a:solidFill>
                    <a:schemeClr val="bg2"/>
                  </a:solidFill>
                  <a:latin typeface="Arial" panose="020B0604020202020204" pitchFamily="34" charset="0"/>
                  <a:ea typeface="+mn-ea"/>
                  <a:cs typeface="+mn-cs"/>
                </a:defRPr>
              </a:lvl1pPr>
              <a:lvl2pPr marL="457200" algn="l" rtl="0" fontAlgn="base">
                <a:spcBef>
                  <a:spcPct val="0"/>
                </a:spcBef>
                <a:spcAft>
                  <a:spcPct val="0"/>
                </a:spcAft>
                <a:defRPr b="1" kern="1200" baseline="-25000">
                  <a:solidFill>
                    <a:schemeClr val="bg2"/>
                  </a:solidFill>
                  <a:latin typeface="Arial" panose="020B0604020202020204" pitchFamily="34" charset="0"/>
                  <a:ea typeface="+mn-ea"/>
                  <a:cs typeface="+mn-cs"/>
                </a:defRPr>
              </a:lvl2pPr>
              <a:lvl3pPr marL="914400" algn="l" rtl="0" fontAlgn="base">
                <a:spcBef>
                  <a:spcPct val="0"/>
                </a:spcBef>
                <a:spcAft>
                  <a:spcPct val="0"/>
                </a:spcAft>
                <a:defRPr b="1" kern="1200" baseline="-25000">
                  <a:solidFill>
                    <a:schemeClr val="bg2"/>
                  </a:solidFill>
                  <a:latin typeface="Arial" panose="020B0604020202020204" pitchFamily="34" charset="0"/>
                  <a:ea typeface="+mn-ea"/>
                  <a:cs typeface="+mn-cs"/>
                </a:defRPr>
              </a:lvl3pPr>
              <a:lvl4pPr marL="1371600" algn="l" rtl="0" fontAlgn="base">
                <a:spcBef>
                  <a:spcPct val="0"/>
                </a:spcBef>
                <a:spcAft>
                  <a:spcPct val="0"/>
                </a:spcAft>
                <a:defRPr b="1" kern="1200" baseline="-25000">
                  <a:solidFill>
                    <a:schemeClr val="bg2"/>
                  </a:solidFill>
                  <a:latin typeface="Arial" panose="020B0604020202020204" pitchFamily="34" charset="0"/>
                  <a:ea typeface="+mn-ea"/>
                  <a:cs typeface="+mn-cs"/>
                </a:defRPr>
              </a:lvl4pPr>
              <a:lvl5pPr marL="1828800" algn="l" rtl="0" fontAlgn="base">
                <a:spcBef>
                  <a:spcPct val="0"/>
                </a:spcBef>
                <a:spcAft>
                  <a:spcPct val="0"/>
                </a:spcAft>
                <a:defRPr b="1" kern="1200" baseline="-25000">
                  <a:solidFill>
                    <a:schemeClr val="bg2"/>
                  </a:solidFill>
                  <a:latin typeface="Arial" panose="020B0604020202020204" pitchFamily="34" charset="0"/>
                  <a:ea typeface="+mn-ea"/>
                  <a:cs typeface="+mn-cs"/>
                </a:defRPr>
              </a:lvl5pPr>
              <a:lvl6pPr marL="2286000" algn="l" defTabSz="914400" rtl="0" eaLnBrk="1" latinLnBrk="0" hangingPunct="1">
                <a:defRPr b="1" kern="1200" baseline="-25000">
                  <a:solidFill>
                    <a:schemeClr val="bg2"/>
                  </a:solidFill>
                  <a:latin typeface="Arial" panose="020B0604020202020204" pitchFamily="34" charset="0"/>
                  <a:ea typeface="+mn-ea"/>
                  <a:cs typeface="+mn-cs"/>
                </a:defRPr>
              </a:lvl6pPr>
              <a:lvl7pPr marL="2743200" algn="l" defTabSz="914400" rtl="0" eaLnBrk="1" latinLnBrk="0" hangingPunct="1">
                <a:defRPr b="1" kern="1200" baseline="-25000">
                  <a:solidFill>
                    <a:schemeClr val="bg2"/>
                  </a:solidFill>
                  <a:latin typeface="Arial" panose="020B0604020202020204" pitchFamily="34" charset="0"/>
                  <a:ea typeface="+mn-ea"/>
                  <a:cs typeface="+mn-cs"/>
                </a:defRPr>
              </a:lvl7pPr>
              <a:lvl8pPr marL="3200400" algn="l" defTabSz="914400" rtl="0" eaLnBrk="1" latinLnBrk="0" hangingPunct="1">
                <a:defRPr b="1" kern="1200" baseline="-25000">
                  <a:solidFill>
                    <a:schemeClr val="bg2"/>
                  </a:solidFill>
                  <a:latin typeface="Arial" panose="020B0604020202020204" pitchFamily="34" charset="0"/>
                  <a:ea typeface="+mn-ea"/>
                  <a:cs typeface="+mn-cs"/>
                </a:defRPr>
              </a:lvl8pPr>
              <a:lvl9pPr marL="3657600" algn="l" defTabSz="914400" rtl="0" eaLnBrk="1" latinLnBrk="0" hangingPunct="1">
                <a:defRPr b="1" kern="1200" baseline="-25000">
                  <a:solidFill>
                    <a:schemeClr val="bg2"/>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800" b="1" i="0" u="none" strike="noStrike" kern="120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44" name="Freeform 127">
              <a:extLst>
                <a:ext uri="{FF2B5EF4-FFF2-40B4-BE49-F238E27FC236}">
                  <a16:creationId xmlns:a16="http://schemas.microsoft.com/office/drawing/2014/main" id="{21F2DCA8-2A0F-54C8-2328-A35D73EC2D80}"/>
                </a:ext>
              </a:extLst>
            </p:cNvPr>
            <p:cNvSpPr>
              <a:spLocks/>
            </p:cNvSpPr>
            <p:nvPr/>
          </p:nvSpPr>
          <p:spPr bwMode="auto">
            <a:xfrm>
              <a:off x="1766" y="3589"/>
              <a:ext cx="394" cy="395"/>
            </a:xfrm>
            <a:custGeom>
              <a:avLst/>
              <a:gdLst/>
              <a:ahLst/>
              <a:cxnLst>
                <a:cxn ang="0">
                  <a:pos x="288" y="0"/>
                </a:cxn>
                <a:cxn ang="0">
                  <a:pos x="57" y="0"/>
                </a:cxn>
                <a:cxn ang="0">
                  <a:pos x="0" y="57"/>
                </a:cxn>
                <a:cxn ang="0">
                  <a:pos x="0" y="288"/>
                </a:cxn>
                <a:cxn ang="0">
                  <a:pos x="288" y="0"/>
                </a:cxn>
              </a:cxnLst>
              <a:rect l="0" t="0" r="r" b="b"/>
              <a:pathLst>
                <a:path w="288" h="288">
                  <a:moveTo>
                    <a:pt x="288" y="0"/>
                  </a:moveTo>
                  <a:cubicBezTo>
                    <a:pt x="57" y="0"/>
                    <a:pt x="57" y="0"/>
                    <a:pt x="57" y="0"/>
                  </a:cubicBezTo>
                  <a:cubicBezTo>
                    <a:pt x="26" y="0"/>
                    <a:pt x="0" y="26"/>
                    <a:pt x="0" y="57"/>
                  </a:cubicBezTo>
                  <a:cubicBezTo>
                    <a:pt x="0" y="288"/>
                    <a:pt x="0" y="288"/>
                    <a:pt x="0" y="288"/>
                  </a:cubicBezTo>
                  <a:lnTo>
                    <a:pt x="288" y="0"/>
                  </a:lnTo>
                  <a:close/>
                </a:path>
              </a:pathLst>
            </a:custGeom>
            <a:solidFill>
              <a:srgbClr val="0F6B32"/>
            </a:solidFill>
            <a:ln w="9525">
              <a:noFill/>
              <a:round/>
              <a:headEnd/>
              <a:tailEnd/>
            </a:ln>
          </p:spPr>
          <p:txBody>
            <a:bodyPr/>
            <a:lstStyle>
              <a:defPPr>
                <a:defRPr lang="en-US"/>
              </a:defPPr>
              <a:lvl1pPr algn="l" rtl="0" fontAlgn="base">
                <a:spcBef>
                  <a:spcPct val="0"/>
                </a:spcBef>
                <a:spcAft>
                  <a:spcPct val="0"/>
                </a:spcAft>
                <a:defRPr b="1" kern="1200" baseline="-25000">
                  <a:solidFill>
                    <a:schemeClr val="bg2"/>
                  </a:solidFill>
                  <a:latin typeface="Arial" panose="020B0604020202020204" pitchFamily="34" charset="0"/>
                  <a:ea typeface="+mn-ea"/>
                  <a:cs typeface="+mn-cs"/>
                </a:defRPr>
              </a:lvl1pPr>
              <a:lvl2pPr marL="457200" algn="l" rtl="0" fontAlgn="base">
                <a:spcBef>
                  <a:spcPct val="0"/>
                </a:spcBef>
                <a:spcAft>
                  <a:spcPct val="0"/>
                </a:spcAft>
                <a:defRPr b="1" kern="1200" baseline="-25000">
                  <a:solidFill>
                    <a:schemeClr val="bg2"/>
                  </a:solidFill>
                  <a:latin typeface="Arial" panose="020B0604020202020204" pitchFamily="34" charset="0"/>
                  <a:ea typeface="+mn-ea"/>
                  <a:cs typeface="+mn-cs"/>
                </a:defRPr>
              </a:lvl2pPr>
              <a:lvl3pPr marL="914400" algn="l" rtl="0" fontAlgn="base">
                <a:spcBef>
                  <a:spcPct val="0"/>
                </a:spcBef>
                <a:spcAft>
                  <a:spcPct val="0"/>
                </a:spcAft>
                <a:defRPr b="1" kern="1200" baseline="-25000">
                  <a:solidFill>
                    <a:schemeClr val="bg2"/>
                  </a:solidFill>
                  <a:latin typeface="Arial" panose="020B0604020202020204" pitchFamily="34" charset="0"/>
                  <a:ea typeface="+mn-ea"/>
                  <a:cs typeface="+mn-cs"/>
                </a:defRPr>
              </a:lvl3pPr>
              <a:lvl4pPr marL="1371600" algn="l" rtl="0" fontAlgn="base">
                <a:spcBef>
                  <a:spcPct val="0"/>
                </a:spcBef>
                <a:spcAft>
                  <a:spcPct val="0"/>
                </a:spcAft>
                <a:defRPr b="1" kern="1200" baseline="-25000">
                  <a:solidFill>
                    <a:schemeClr val="bg2"/>
                  </a:solidFill>
                  <a:latin typeface="Arial" panose="020B0604020202020204" pitchFamily="34" charset="0"/>
                  <a:ea typeface="+mn-ea"/>
                  <a:cs typeface="+mn-cs"/>
                </a:defRPr>
              </a:lvl4pPr>
              <a:lvl5pPr marL="1828800" algn="l" rtl="0" fontAlgn="base">
                <a:spcBef>
                  <a:spcPct val="0"/>
                </a:spcBef>
                <a:spcAft>
                  <a:spcPct val="0"/>
                </a:spcAft>
                <a:defRPr b="1" kern="1200" baseline="-25000">
                  <a:solidFill>
                    <a:schemeClr val="bg2"/>
                  </a:solidFill>
                  <a:latin typeface="Arial" panose="020B0604020202020204" pitchFamily="34" charset="0"/>
                  <a:ea typeface="+mn-ea"/>
                  <a:cs typeface="+mn-cs"/>
                </a:defRPr>
              </a:lvl5pPr>
              <a:lvl6pPr marL="2286000" algn="l" defTabSz="914400" rtl="0" eaLnBrk="1" latinLnBrk="0" hangingPunct="1">
                <a:defRPr b="1" kern="1200" baseline="-25000">
                  <a:solidFill>
                    <a:schemeClr val="bg2"/>
                  </a:solidFill>
                  <a:latin typeface="Arial" panose="020B0604020202020204" pitchFamily="34" charset="0"/>
                  <a:ea typeface="+mn-ea"/>
                  <a:cs typeface="+mn-cs"/>
                </a:defRPr>
              </a:lvl6pPr>
              <a:lvl7pPr marL="2743200" algn="l" defTabSz="914400" rtl="0" eaLnBrk="1" latinLnBrk="0" hangingPunct="1">
                <a:defRPr b="1" kern="1200" baseline="-25000">
                  <a:solidFill>
                    <a:schemeClr val="bg2"/>
                  </a:solidFill>
                  <a:latin typeface="Arial" panose="020B0604020202020204" pitchFamily="34" charset="0"/>
                  <a:ea typeface="+mn-ea"/>
                  <a:cs typeface="+mn-cs"/>
                </a:defRPr>
              </a:lvl7pPr>
              <a:lvl8pPr marL="3200400" algn="l" defTabSz="914400" rtl="0" eaLnBrk="1" latinLnBrk="0" hangingPunct="1">
                <a:defRPr b="1" kern="1200" baseline="-25000">
                  <a:solidFill>
                    <a:schemeClr val="bg2"/>
                  </a:solidFill>
                  <a:latin typeface="Arial" panose="020B0604020202020204" pitchFamily="34" charset="0"/>
                  <a:ea typeface="+mn-ea"/>
                  <a:cs typeface="+mn-cs"/>
                </a:defRPr>
              </a:lvl8pPr>
              <a:lvl9pPr marL="3657600" algn="l" defTabSz="914400" rtl="0" eaLnBrk="1" latinLnBrk="0" hangingPunct="1">
                <a:defRPr b="1" kern="1200" baseline="-25000">
                  <a:solidFill>
                    <a:schemeClr val="bg2"/>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800" b="1" i="0" u="none" strike="noStrike" kern="120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grpSp>
      <p:grpSp>
        <p:nvGrpSpPr>
          <p:cNvPr id="8" name="Group 108">
            <a:extLst>
              <a:ext uri="{FF2B5EF4-FFF2-40B4-BE49-F238E27FC236}">
                <a16:creationId xmlns:a16="http://schemas.microsoft.com/office/drawing/2014/main" id="{28F68A05-1E45-C461-8E9D-94569DF9C401}"/>
              </a:ext>
            </a:extLst>
          </p:cNvPr>
          <p:cNvGrpSpPr>
            <a:grpSpLocks/>
          </p:cNvGrpSpPr>
          <p:nvPr/>
        </p:nvGrpSpPr>
        <p:grpSpPr bwMode="auto">
          <a:xfrm>
            <a:off x="3482009" y="4597339"/>
            <a:ext cx="1676400" cy="1676400"/>
            <a:chOff x="3072" y="1008"/>
            <a:chExt cx="2237" cy="2237"/>
          </a:xfrm>
          <a:solidFill>
            <a:srgbClr val="0F6B32"/>
          </a:solidFill>
        </p:grpSpPr>
        <p:sp>
          <p:nvSpPr>
            <p:cNvPr id="37" name="Freeform 109">
              <a:extLst>
                <a:ext uri="{FF2B5EF4-FFF2-40B4-BE49-F238E27FC236}">
                  <a16:creationId xmlns:a16="http://schemas.microsoft.com/office/drawing/2014/main" id="{0D2B45F5-4932-EB58-8353-603757A0945C}"/>
                </a:ext>
              </a:extLst>
            </p:cNvPr>
            <p:cNvSpPr>
              <a:spLocks/>
            </p:cNvSpPr>
            <p:nvPr/>
          </p:nvSpPr>
          <p:spPr bwMode="auto">
            <a:xfrm>
              <a:off x="3072" y="1021"/>
              <a:ext cx="2224" cy="2224"/>
            </a:xfrm>
            <a:custGeom>
              <a:avLst/>
              <a:gdLst/>
              <a:ahLst/>
              <a:cxnLst>
                <a:cxn ang="0">
                  <a:pos x="942" y="654"/>
                </a:cxn>
                <a:cxn ang="0">
                  <a:pos x="942" y="57"/>
                </a:cxn>
                <a:cxn ang="0">
                  <a:pos x="885" y="0"/>
                </a:cxn>
                <a:cxn ang="0">
                  <a:pos x="57" y="0"/>
                </a:cxn>
                <a:cxn ang="0">
                  <a:pos x="0" y="57"/>
                </a:cxn>
                <a:cxn ang="0">
                  <a:pos x="0" y="885"/>
                </a:cxn>
                <a:cxn ang="0">
                  <a:pos x="57" y="942"/>
                </a:cxn>
                <a:cxn ang="0">
                  <a:pos x="654" y="942"/>
                </a:cxn>
                <a:cxn ang="0">
                  <a:pos x="942" y="654"/>
                </a:cxn>
              </a:cxnLst>
              <a:rect l="0" t="0" r="r" b="b"/>
              <a:pathLst>
                <a:path w="942" h="942">
                  <a:moveTo>
                    <a:pt x="942" y="654"/>
                  </a:moveTo>
                  <a:cubicBezTo>
                    <a:pt x="942" y="57"/>
                    <a:pt x="942" y="57"/>
                    <a:pt x="942" y="57"/>
                  </a:cubicBezTo>
                  <a:cubicBezTo>
                    <a:pt x="942" y="25"/>
                    <a:pt x="917" y="0"/>
                    <a:pt x="885" y="0"/>
                  </a:cubicBezTo>
                  <a:cubicBezTo>
                    <a:pt x="57" y="0"/>
                    <a:pt x="57" y="0"/>
                    <a:pt x="57" y="0"/>
                  </a:cubicBezTo>
                  <a:cubicBezTo>
                    <a:pt x="26" y="0"/>
                    <a:pt x="0" y="25"/>
                    <a:pt x="0" y="57"/>
                  </a:cubicBezTo>
                  <a:cubicBezTo>
                    <a:pt x="0" y="885"/>
                    <a:pt x="0" y="885"/>
                    <a:pt x="0" y="885"/>
                  </a:cubicBezTo>
                  <a:cubicBezTo>
                    <a:pt x="0" y="916"/>
                    <a:pt x="26" y="942"/>
                    <a:pt x="57" y="942"/>
                  </a:cubicBezTo>
                  <a:cubicBezTo>
                    <a:pt x="654" y="942"/>
                    <a:pt x="654" y="942"/>
                    <a:pt x="654" y="942"/>
                  </a:cubicBezTo>
                  <a:lnTo>
                    <a:pt x="942" y="654"/>
                  </a:lnTo>
                  <a:close/>
                </a:path>
              </a:pathLst>
            </a:custGeom>
            <a:grpFill/>
            <a:ln w="9525">
              <a:noFill/>
              <a:round/>
              <a:headEnd/>
              <a:tailEnd/>
            </a:ln>
          </p:spPr>
          <p:txBody>
            <a:bodyPr/>
            <a:lstStyle>
              <a:defPPr>
                <a:defRPr lang="en-US"/>
              </a:defPPr>
              <a:lvl1pPr algn="l" rtl="0" fontAlgn="base">
                <a:spcBef>
                  <a:spcPct val="0"/>
                </a:spcBef>
                <a:spcAft>
                  <a:spcPct val="0"/>
                </a:spcAft>
                <a:defRPr b="1" kern="1200" baseline="-25000">
                  <a:solidFill>
                    <a:schemeClr val="bg2"/>
                  </a:solidFill>
                  <a:latin typeface="Arial" panose="020B0604020202020204" pitchFamily="34" charset="0"/>
                  <a:ea typeface="+mn-ea"/>
                  <a:cs typeface="+mn-cs"/>
                </a:defRPr>
              </a:lvl1pPr>
              <a:lvl2pPr marL="457200" algn="l" rtl="0" fontAlgn="base">
                <a:spcBef>
                  <a:spcPct val="0"/>
                </a:spcBef>
                <a:spcAft>
                  <a:spcPct val="0"/>
                </a:spcAft>
                <a:defRPr b="1" kern="1200" baseline="-25000">
                  <a:solidFill>
                    <a:schemeClr val="bg2"/>
                  </a:solidFill>
                  <a:latin typeface="Arial" panose="020B0604020202020204" pitchFamily="34" charset="0"/>
                  <a:ea typeface="+mn-ea"/>
                  <a:cs typeface="+mn-cs"/>
                </a:defRPr>
              </a:lvl2pPr>
              <a:lvl3pPr marL="914400" algn="l" rtl="0" fontAlgn="base">
                <a:spcBef>
                  <a:spcPct val="0"/>
                </a:spcBef>
                <a:spcAft>
                  <a:spcPct val="0"/>
                </a:spcAft>
                <a:defRPr b="1" kern="1200" baseline="-25000">
                  <a:solidFill>
                    <a:schemeClr val="bg2"/>
                  </a:solidFill>
                  <a:latin typeface="Arial" panose="020B0604020202020204" pitchFamily="34" charset="0"/>
                  <a:ea typeface="+mn-ea"/>
                  <a:cs typeface="+mn-cs"/>
                </a:defRPr>
              </a:lvl3pPr>
              <a:lvl4pPr marL="1371600" algn="l" rtl="0" fontAlgn="base">
                <a:spcBef>
                  <a:spcPct val="0"/>
                </a:spcBef>
                <a:spcAft>
                  <a:spcPct val="0"/>
                </a:spcAft>
                <a:defRPr b="1" kern="1200" baseline="-25000">
                  <a:solidFill>
                    <a:schemeClr val="bg2"/>
                  </a:solidFill>
                  <a:latin typeface="Arial" panose="020B0604020202020204" pitchFamily="34" charset="0"/>
                  <a:ea typeface="+mn-ea"/>
                  <a:cs typeface="+mn-cs"/>
                </a:defRPr>
              </a:lvl4pPr>
              <a:lvl5pPr marL="1828800" algn="l" rtl="0" fontAlgn="base">
                <a:spcBef>
                  <a:spcPct val="0"/>
                </a:spcBef>
                <a:spcAft>
                  <a:spcPct val="0"/>
                </a:spcAft>
                <a:defRPr b="1" kern="1200" baseline="-25000">
                  <a:solidFill>
                    <a:schemeClr val="bg2"/>
                  </a:solidFill>
                  <a:latin typeface="Arial" panose="020B0604020202020204" pitchFamily="34" charset="0"/>
                  <a:ea typeface="+mn-ea"/>
                  <a:cs typeface="+mn-cs"/>
                </a:defRPr>
              </a:lvl5pPr>
              <a:lvl6pPr marL="2286000" algn="l" defTabSz="914400" rtl="0" eaLnBrk="1" latinLnBrk="0" hangingPunct="1">
                <a:defRPr b="1" kern="1200" baseline="-25000">
                  <a:solidFill>
                    <a:schemeClr val="bg2"/>
                  </a:solidFill>
                  <a:latin typeface="Arial" panose="020B0604020202020204" pitchFamily="34" charset="0"/>
                  <a:ea typeface="+mn-ea"/>
                  <a:cs typeface="+mn-cs"/>
                </a:defRPr>
              </a:lvl6pPr>
              <a:lvl7pPr marL="2743200" algn="l" defTabSz="914400" rtl="0" eaLnBrk="1" latinLnBrk="0" hangingPunct="1">
                <a:defRPr b="1" kern="1200" baseline="-25000">
                  <a:solidFill>
                    <a:schemeClr val="bg2"/>
                  </a:solidFill>
                  <a:latin typeface="Arial" panose="020B0604020202020204" pitchFamily="34" charset="0"/>
                  <a:ea typeface="+mn-ea"/>
                  <a:cs typeface="+mn-cs"/>
                </a:defRPr>
              </a:lvl7pPr>
              <a:lvl8pPr marL="3200400" algn="l" defTabSz="914400" rtl="0" eaLnBrk="1" latinLnBrk="0" hangingPunct="1">
                <a:defRPr b="1" kern="1200" baseline="-25000">
                  <a:solidFill>
                    <a:schemeClr val="bg2"/>
                  </a:solidFill>
                  <a:latin typeface="Arial" panose="020B0604020202020204" pitchFamily="34" charset="0"/>
                  <a:ea typeface="+mn-ea"/>
                  <a:cs typeface="+mn-cs"/>
                </a:defRPr>
              </a:lvl8pPr>
              <a:lvl9pPr marL="3657600" algn="l" defTabSz="914400" rtl="0" eaLnBrk="1" latinLnBrk="0" hangingPunct="1">
                <a:defRPr b="1" kern="1200" baseline="-25000">
                  <a:solidFill>
                    <a:schemeClr val="bg2"/>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800" b="1" i="0" u="none" strike="noStrike" kern="120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38" name="Freeform 110">
              <a:extLst>
                <a:ext uri="{FF2B5EF4-FFF2-40B4-BE49-F238E27FC236}">
                  <a16:creationId xmlns:a16="http://schemas.microsoft.com/office/drawing/2014/main" id="{6714A0C4-761D-2EF6-BCD2-3BD5C3B87FBE}"/>
                </a:ext>
              </a:extLst>
            </p:cNvPr>
            <p:cNvSpPr>
              <a:spLocks/>
            </p:cNvSpPr>
            <p:nvPr/>
          </p:nvSpPr>
          <p:spPr bwMode="auto">
            <a:xfrm>
              <a:off x="4472" y="2698"/>
              <a:ext cx="680" cy="547"/>
            </a:xfrm>
            <a:custGeom>
              <a:avLst/>
              <a:gdLst/>
              <a:ahLst/>
              <a:cxnLst>
                <a:cxn ang="0">
                  <a:pos x="0" y="57"/>
                </a:cxn>
                <a:cxn ang="0">
                  <a:pos x="0" y="231"/>
                </a:cxn>
                <a:cxn ang="0">
                  <a:pos x="57" y="231"/>
                </a:cxn>
                <a:cxn ang="0">
                  <a:pos x="288" y="0"/>
                </a:cxn>
                <a:cxn ang="0">
                  <a:pos x="57" y="0"/>
                </a:cxn>
                <a:cxn ang="0">
                  <a:pos x="0" y="57"/>
                </a:cxn>
              </a:cxnLst>
              <a:rect l="0" t="0" r="r" b="b"/>
              <a:pathLst>
                <a:path w="288" h="231">
                  <a:moveTo>
                    <a:pt x="0" y="57"/>
                  </a:moveTo>
                  <a:cubicBezTo>
                    <a:pt x="0" y="231"/>
                    <a:pt x="0" y="231"/>
                    <a:pt x="0" y="231"/>
                  </a:cubicBezTo>
                  <a:cubicBezTo>
                    <a:pt x="57" y="231"/>
                    <a:pt x="57" y="231"/>
                    <a:pt x="57" y="231"/>
                  </a:cubicBezTo>
                  <a:cubicBezTo>
                    <a:pt x="288" y="0"/>
                    <a:pt x="288" y="0"/>
                    <a:pt x="288" y="0"/>
                  </a:cubicBezTo>
                  <a:cubicBezTo>
                    <a:pt x="57" y="0"/>
                    <a:pt x="57" y="0"/>
                    <a:pt x="57" y="0"/>
                  </a:cubicBezTo>
                  <a:cubicBezTo>
                    <a:pt x="25" y="0"/>
                    <a:pt x="0" y="26"/>
                    <a:pt x="0" y="57"/>
                  </a:cubicBezTo>
                  <a:close/>
                </a:path>
              </a:pathLst>
            </a:custGeom>
            <a:grpFill/>
            <a:ln w="9525">
              <a:noFill/>
              <a:round/>
              <a:headEnd/>
              <a:tailEnd/>
            </a:ln>
          </p:spPr>
          <p:txBody>
            <a:bodyPr/>
            <a:lstStyle>
              <a:defPPr>
                <a:defRPr lang="en-US"/>
              </a:defPPr>
              <a:lvl1pPr algn="l" rtl="0" fontAlgn="base">
                <a:spcBef>
                  <a:spcPct val="0"/>
                </a:spcBef>
                <a:spcAft>
                  <a:spcPct val="0"/>
                </a:spcAft>
                <a:defRPr b="1" kern="1200" baseline="-25000">
                  <a:solidFill>
                    <a:schemeClr val="bg2"/>
                  </a:solidFill>
                  <a:latin typeface="Arial" panose="020B0604020202020204" pitchFamily="34" charset="0"/>
                  <a:ea typeface="+mn-ea"/>
                  <a:cs typeface="+mn-cs"/>
                </a:defRPr>
              </a:lvl1pPr>
              <a:lvl2pPr marL="457200" algn="l" rtl="0" fontAlgn="base">
                <a:spcBef>
                  <a:spcPct val="0"/>
                </a:spcBef>
                <a:spcAft>
                  <a:spcPct val="0"/>
                </a:spcAft>
                <a:defRPr b="1" kern="1200" baseline="-25000">
                  <a:solidFill>
                    <a:schemeClr val="bg2"/>
                  </a:solidFill>
                  <a:latin typeface="Arial" panose="020B0604020202020204" pitchFamily="34" charset="0"/>
                  <a:ea typeface="+mn-ea"/>
                  <a:cs typeface="+mn-cs"/>
                </a:defRPr>
              </a:lvl2pPr>
              <a:lvl3pPr marL="914400" algn="l" rtl="0" fontAlgn="base">
                <a:spcBef>
                  <a:spcPct val="0"/>
                </a:spcBef>
                <a:spcAft>
                  <a:spcPct val="0"/>
                </a:spcAft>
                <a:defRPr b="1" kern="1200" baseline="-25000">
                  <a:solidFill>
                    <a:schemeClr val="bg2"/>
                  </a:solidFill>
                  <a:latin typeface="Arial" panose="020B0604020202020204" pitchFamily="34" charset="0"/>
                  <a:ea typeface="+mn-ea"/>
                  <a:cs typeface="+mn-cs"/>
                </a:defRPr>
              </a:lvl3pPr>
              <a:lvl4pPr marL="1371600" algn="l" rtl="0" fontAlgn="base">
                <a:spcBef>
                  <a:spcPct val="0"/>
                </a:spcBef>
                <a:spcAft>
                  <a:spcPct val="0"/>
                </a:spcAft>
                <a:defRPr b="1" kern="1200" baseline="-25000">
                  <a:solidFill>
                    <a:schemeClr val="bg2"/>
                  </a:solidFill>
                  <a:latin typeface="Arial" panose="020B0604020202020204" pitchFamily="34" charset="0"/>
                  <a:ea typeface="+mn-ea"/>
                  <a:cs typeface="+mn-cs"/>
                </a:defRPr>
              </a:lvl4pPr>
              <a:lvl5pPr marL="1828800" algn="l" rtl="0" fontAlgn="base">
                <a:spcBef>
                  <a:spcPct val="0"/>
                </a:spcBef>
                <a:spcAft>
                  <a:spcPct val="0"/>
                </a:spcAft>
                <a:defRPr b="1" kern="1200" baseline="-25000">
                  <a:solidFill>
                    <a:schemeClr val="bg2"/>
                  </a:solidFill>
                  <a:latin typeface="Arial" panose="020B0604020202020204" pitchFamily="34" charset="0"/>
                  <a:ea typeface="+mn-ea"/>
                  <a:cs typeface="+mn-cs"/>
                </a:defRPr>
              </a:lvl5pPr>
              <a:lvl6pPr marL="2286000" algn="l" defTabSz="914400" rtl="0" eaLnBrk="1" latinLnBrk="0" hangingPunct="1">
                <a:defRPr b="1" kern="1200" baseline="-25000">
                  <a:solidFill>
                    <a:schemeClr val="bg2"/>
                  </a:solidFill>
                  <a:latin typeface="Arial" panose="020B0604020202020204" pitchFamily="34" charset="0"/>
                  <a:ea typeface="+mn-ea"/>
                  <a:cs typeface="+mn-cs"/>
                </a:defRPr>
              </a:lvl6pPr>
              <a:lvl7pPr marL="2743200" algn="l" defTabSz="914400" rtl="0" eaLnBrk="1" latinLnBrk="0" hangingPunct="1">
                <a:defRPr b="1" kern="1200" baseline="-25000">
                  <a:solidFill>
                    <a:schemeClr val="bg2"/>
                  </a:solidFill>
                  <a:latin typeface="Arial" panose="020B0604020202020204" pitchFamily="34" charset="0"/>
                  <a:ea typeface="+mn-ea"/>
                  <a:cs typeface="+mn-cs"/>
                </a:defRPr>
              </a:lvl7pPr>
              <a:lvl8pPr marL="3200400" algn="l" defTabSz="914400" rtl="0" eaLnBrk="1" latinLnBrk="0" hangingPunct="1">
                <a:defRPr b="1" kern="1200" baseline="-25000">
                  <a:solidFill>
                    <a:schemeClr val="bg2"/>
                  </a:solidFill>
                  <a:latin typeface="Arial" panose="020B0604020202020204" pitchFamily="34" charset="0"/>
                  <a:ea typeface="+mn-ea"/>
                  <a:cs typeface="+mn-cs"/>
                </a:defRPr>
              </a:lvl8pPr>
              <a:lvl9pPr marL="3657600" algn="l" defTabSz="914400" rtl="0" eaLnBrk="1" latinLnBrk="0" hangingPunct="1">
                <a:defRPr b="1" kern="1200" baseline="-25000">
                  <a:solidFill>
                    <a:schemeClr val="bg2"/>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800" b="1" i="0" u="none" strike="noStrike" kern="120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39" name="Freeform 111">
              <a:extLst>
                <a:ext uri="{FF2B5EF4-FFF2-40B4-BE49-F238E27FC236}">
                  <a16:creationId xmlns:a16="http://schemas.microsoft.com/office/drawing/2014/main" id="{DE5DB5C5-EA5D-3E5B-B595-08DF0630760C}"/>
                </a:ext>
              </a:extLst>
            </p:cNvPr>
            <p:cNvSpPr>
              <a:spLocks/>
            </p:cNvSpPr>
            <p:nvPr/>
          </p:nvSpPr>
          <p:spPr bwMode="auto">
            <a:xfrm>
              <a:off x="3072" y="1008"/>
              <a:ext cx="2224" cy="915"/>
            </a:xfrm>
            <a:custGeom>
              <a:avLst/>
              <a:gdLst/>
              <a:ahLst/>
              <a:cxnLst>
                <a:cxn ang="0">
                  <a:pos x="885" y="0"/>
                </a:cxn>
                <a:cxn ang="0">
                  <a:pos x="57" y="0"/>
                </a:cxn>
                <a:cxn ang="0">
                  <a:pos x="0" y="57"/>
                </a:cxn>
                <a:cxn ang="0">
                  <a:pos x="0" y="353"/>
                </a:cxn>
                <a:cxn ang="0">
                  <a:pos x="362" y="388"/>
                </a:cxn>
                <a:cxn ang="0">
                  <a:pos x="942" y="287"/>
                </a:cxn>
                <a:cxn ang="0">
                  <a:pos x="942" y="57"/>
                </a:cxn>
                <a:cxn ang="0">
                  <a:pos x="885" y="0"/>
                </a:cxn>
              </a:cxnLst>
              <a:rect l="0" t="0" r="r" b="b"/>
              <a:pathLst>
                <a:path w="942" h="388">
                  <a:moveTo>
                    <a:pt x="885" y="0"/>
                  </a:moveTo>
                  <a:cubicBezTo>
                    <a:pt x="57" y="0"/>
                    <a:pt x="57" y="0"/>
                    <a:pt x="57" y="0"/>
                  </a:cubicBezTo>
                  <a:cubicBezTo>
                    <a:pt x="26" y="0"/>
                    <a:pt x="0" y="26"/>
                    <a:pt x="0" y="57"/>
                  </a:cubicBezTo>
                  <a:cubicBezTo>
                    <a:pt x="0" y="353"/>
                    <a:pt x="0" y="353"/>
                    <a:pt x="0" y="353"/>
                  </a:cubicBezTo>
                  <a:cubicBezTo>
                    <a:pt x="109" y="376"/>
                    <a:pt x="232" y="388"/>
                    <a:pt x="362" y="388"/>
                  </a:cubicBezTo>
                  <a:cubicBezTo>
                    <a:pt x="589" y="388"/>
                    <a:pt x="794" y="350"/>
                    <a:pt x="942" y="287"/>
                  </a:cubicBezTo>
                  <a:cubicBezTo>
                    <a:pt x="942" y="57"/>
                    <a:pt x="942" y="57"/>
                    <a:pt x="942" y="57"/>
                  </a:cubicBezTo>
                  <a:cubicBezTo>
                    <a:pt x="942" y="26"/>
                    <a:pt x="917" y="0"/>
                    <a:pt x="885" y="0"/>
                  </a:cubicBezTo>
                  <a:close/>
                </a:path>
              </a:pathLst>
            </a:custGeom>
            <a:grpFill/>
            <a:ln w="9525">
              <a:noFill/>
              <a:round/>
              <a:headEnd/>
              <a:tailEnd/>
            </a:ln>
          </p:spPr>
          <p:txBody>
            <a:bodyPr/>
            <a:lstStyle>
              <a:defPPr>
                <a:defRPr lang="en-US"/>
              </a:defPPr>
              <a:lvl1pPr algn="l" rtl="0" fontAlgn="base">
                <a:spcBef>
                  <a:spcPct val="0"/>
                </a:spcBef>
                <a:spcAft>
                  <a:spcPct val="0"/>
                </a:spcAft>
                <a:defRPr b="1" kern="1200" baseline="-25000">
                  <a:solidFill>
                    <a:schemeClr val="bg2"/>
                  </a:solidFill>
                  <a:latin typeface="Arial" panose="020B0604020202020204" pitchFamily="34" charset="0"/>
                  <a:ea typeface="+mn-ea"/>
                  <a:cs typeface="+mn-cs"/>
                </a:defRPr>
              </a:lvl1pPr>
              <a:lvl2pPr marL="457200" algn="l" rtl="0" fontAlgn="base">
                <a:spcBef>
                  <a:spcPct val="0"/>
                </a:spcBef>
                <a:spcAft>
                  <a:spcPct val="0"/>
                </a:spcAft>
                <a:defRPr b="1" kern="1200" baseline="-25000">
                  <a:solidFill>
                    <a:schemeClr val="bg2"/>
                  </a:solidFill>
                  <a:latin typeface="Arial" panose="020B0604020202020204" pitchFamily="34" charset="0"/>
                  <a:ea typeface="+mn-ea"/>
                  <a:cs typeface="+mn-cs"/>
                </a:defRPr>
              </a:lvl2pPr>
              <a:lvl3pPr marL="914400" algn="l" rtl="0" fontAlgn="base">
                <a:spcBef>
                  <a:spcPct val="0"/>
                </a:spcBef>
                <a:spcAft>
                  <a:spcPct val="0"/>
                </a:spcAft>
                <a:defRPr b="1" kern="1200" baseline="-25000">
                  <a:solidFill>
                    <a:schemeClr val="bg2"/>
                  </a:solidFill>
                  <a:latin typeface="Arial" panose="020B0604020202020204" pitchFamily="34" charset="0"/>
                  <a:ea typeface="+mn-ea"/>
                  <a:cs typeface="+mn-cs"/>
                </a:defRPr>
              </a:lvl3pPr>
              <a:lvl4pPr marL="1371600" algn="l" rtl="0" fontAlgn="base">
                <a:spcBef>
                  <a:spcPct val="0"/>
                </a:spcBef>
                <a:spcAft>
                  <a:spcPct val="0"/>
                </a:spcAft>
                <a:defRPr b="1" kern="1200" baseline="-25000">
                  <a:solidFill>
                    <a:schemeClr val="bg2"/>
                  </a:solidFill>
                  <a:latin typeface="Arial" panose="020B0604020202020204" pitchFamily="34" charset="0"/>
                  <a:ea typeface="+mn-ea"/>
                  <a:cs typeface="+mn-cs"/>
                </a:defRPr>
              </a:lvl4pPr>
              <a:lvl5pPr marL="1828800" algn="l" rtl="0" fontAlgn="base">
                <a:spcBef>
                  <a:spcPct val="0"/>
                </a:spcBef>
                <a:spcAft>
                  <a:spcPct val="0"/>
                </a:spcAft>
                <a:defRPr b="1" kern="1200" baseline="-25000">
                  <a:solidFill>
                    <a:schemeClr val="bg2"/>
                  </a:solidFill>
                  <a:latin typeface="Arial" panose="020B0604020202020204" pitchFamily="34" charset="0"/>
                  <a:ea typeface="+mn-ea"/>
                  <a:cs typeface="+mn-cs"/>
                </a:defRPr>
              </a:lvl5pPr>
              <a:lvl6pPr marL="2286000" algn="l" defTabSz="914400" rtl="0" eaLnBrk="1" latinLnBrk="0" hangingPunct="1">
                <a:defRPr b="1" kern="1200" baseline="-25000">
                  <a:solidFill>
                    <a:schemeClr val="bg2"/>
                  </a:solidFill>
                  <a:latin typeface="Arial" panose="020B0604020202020204" pitchFamily="34" charset="0"/>
                  <a:ea typeface="+mn-ea"/>
                  <a:cs typeface="+mn-cs"/>
                </a:defRPr>
              </a:lvl6pPr>
              <a:lvl7pPr marL="2743200" algn="l" defTabSz="914400" rtl="0" eaLnBrk="1" latinLnBrk="0" hangingPunct="1">
                <a:defRPr b="1" kern="1200" baseline="-25000">
                  <a:solidFill>
                    <a:schemeClr val="bg2"/>
                  </a:solidFill>
                  <a:latin typeface="Arial" panose="020B0604020202020204" pitchFamily="34" charset="0"/>
                  <a:ea typeface="+mn-ea"/>
                  <a:cs typeface="+mn-cs"/>
                </a:defRPr>
              </a:lvl7pPr>
              <a:lvl8pPr marL="3200400" algn="l" defTabSz="914400" rtl="0" eaLnBrk="1" latinLnBrk="0" hangingPunct="1">
                <a:defRPr b="1" kern="1200" baseline="-25000">
                  <a:solidFill>
                    <a:schemeClr val="bg2"/>
                  </a:solidFill>
                  <a:latin typeface="Arial" panose="020B0604020202020204" pitchFamily="34" charset="0"/>
                  <a:ea typeface="+mn-ea"/>
                  <a:cs typeface="+mn-cs"/>
                </a:defRPr>
              </a:lvl8pPr>
              <a:lvl9pPr marL="3657600" algn="l" defTabSz="914400" rtl="0" eaLnBrk="1" latinLnBrk="0" hangingPunct="1">
                <a:defRPr b="1" kern="1200" baseline="-25000">
                  <a:solidFill>
                    <a:schemeClr val="bg2"/>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800" b="1" i="0" u="none" strike="noStrike" kern="120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40" name="Freeform 112">
              <a:extLst>
                <a:ext uri="{FF2B5EF4-FFF2-40B4-BE49-F238E27FC236}">
                  <a16:creationId xmlns:a16="http://schemas.microsoft.com/office/drawing/2014/main" id="{3417E330-076F-92F9-2ACB-DB1E1134DF1F}"/>
                </a:ext>
              </a:extLst>
            </p:cNvPr>
            <p:cNvSpPr>
              <a:spLocks/>
            </p:cNvSpPr>
            <p:nvPr/>
          </p:nvSpPr>
          <p:spPr bwMode="auto">
            <a:xfrm>
              <a:off x="4629" y="2565"/>
              <a:ext cx="680" cy="680"/>
            </a:xfrm>
            <a:custGeom>
              <a:avLst/>
              <a:gdLst/>
              <a:ahLst/>
              <a:cxnLst>
                <a:cxn ang="0">
                  <a:pos x="288" y="0"/>
                </a:cxn>
                <a:cxn ang="0">
                  <a:pos x="57" y="0"/>
                </a:cxn>
                <a:cxn ang="0">
                  <a:pos x="0" y="57"/>
                </a:cxn>
                <a:cxn ang="0">
                  <a:pos x="0" y="288"/>
                </a:cxn>
                <a:cxn ang="0">
                  <a:pos x="288" y="0"/>
                </a:cxn>
              </a:cxnLst>
              <a:rect l="0" t="0" r="r" b="b"/>
              <a:pathLst>
                <a:path w="288" h="288">
                  <a:moveTo>
                    <a:pt x="288" y="0"/>
                  </a:moveTo>
                  <a:cubicBezTo>
                    <a:pt x="57" y="0"/>
                    <a:pt x="57" y="0"/>
                    <a:pt x="57" y="0"/>
                  </a:cubicBezTo>
                  <a:cubicBezTo>
                    <a:pt x="26" y="0"/>
                    <a:pt x="0" y="26"/>
                    <a:pt x="0" y="57"/>
                  </a:cubicBezTo>
                  <a:cubicBezTo>
                    <a:pt x="0" y="288"/>
                    <a:pt x="0" y="288"/>
                    <a:pt x="0" y="288"/>
                  </a:cubicBezTo>
                  <a:lnTo>
                    <a:pt x="288" y="0"/>
                  </a:lnTo>
                  <a:close/>
                </a:path>
              </a:pathLst>
            </a:custGeom>
            <a:solidFill>
              <a:srgbClr val="A1C90E"/>
            </a:solidFill>
            <a:ln w="9525">
              <a:noFill/>
              <a:round/>
              <a:headEnd/>
              <a:tailEnd/>
            </a:ln>
          </p:spPr>
          <p:txBody>
            <a:bodyPr/>
            <a:lstStyle>
              <a:defPPr>
                <a:defRPr lang="en-US"/>
              </a:defPPr>
              <a:lvl1pPr algn="l" rtl="0" fontAlgn="base">
                <a:spcBef>
                  <a:spcPct val="0"/>
                </a:spcBef>
                <a:spcAft>
                  <a:spcPct val="0"/>
                </a:spcAft>
                <a:defRPr b="1" kern="1200" baseline="-25000">
                  <a:solidFill>
                    <a:schemeClr val="bg2"/>
                  </a:solidFill>
                  <a:latin typeface="Arial" panose="020B0604020202020204" pitchFamily="34" charset="0"/>
                  <a:ea typeface="+mn-ea"/>
                  <a:cs typeface="+mn-cs"/>
                </a:defRPr>
              </a:lvl1pPr>
              <a:lvl2pPr marL="457200" algn="l" rtl="0" fontAlgn="base">
                <a:spcBef>
                  <a:spcPct val="0"/>
                </a:spcBef>
                <a:spcAft>
                  <a:spcPct val="0"/>
                </a:spcAft>
                <a:defRPr b="1" kern="1200" baseline="-25000">
                  <a:solidFill>
                    <a:schemeClr val="bg2"/>
                  </a:solidFill>
                  <a:latin typeface="Arial" panose="020B0604020202020204" pitchFamily="34" charset="0"/>
                  <a:ea typeface="+mn-ea"/>
                  <a:cs typeface="+mn-cs"/>
                </a:defRPr>
              </a:lvl2pPr>
              <a:lvl3pPr marL="914400" algn="l" rtl="0" fontAlgn="base">
                <a:spcBef>
                  <a:spcPct val="0"/>
                </a:spcBef>
                <a:spcAft>
                  <a:spcPct val="0"/>
                </a:spcAft>
                <a:defRPr b="1" kern="1200" baseline="-25000">
                  <a:solidFill>
                    <a:schemeClr val="bg2"/>
                  </a:solidFill>
                  <a:latin typeface="Arial" panose="020B0604020202020204" pitchFamily="34" charset="0"/>
                  <a:ea typeface="+mn-ea"/>
                  <a:cs typeface="+mn-cs"/>
                </a:defRPr>
              </a:lvl3pPr>
              <a:lvl4pPr marL="1371600" algn="l" rtl="0" fontAlgn="base">
                <a:spcBef>
                  <a:spcPct val="0"/>
                </a:spcBef>
                <a:spcAft>
                  <a:spcPct val="0"/>
                </a:spcAft>
                <a:defRPr b="1" kern="1200" baseline="-25000">
                  <a:solidFill>
                    <a:schemeClr val="bg2"/>
                  </a:solidFill>
                  <a:latin typeface="Arial" panose="020B0604020202020204" pitchFamily="34" charset="0"/>
                  <a:ea typeface="+mn-ea"/>
                  <a:cs typeface="+mn-cs"/>
                </a:defRPr>
              </a:lvl4pPr>
              <a:lvl5pPr marL="1828800" algn="l" rtl="0" fontAlgn="base">
                <a:spcBef>
                  <a:spcPct val="0"/>
                </a:spcBef>
                <a:spcAft>
                  <a:spcPct val="0"/>
                </a:spcAft>
                <a:defRPr b="1" kern="1200" baseline="-25000">
                  <a:solidFill>
                    <a:schemeClr val="bg2"/>
                  </a:solidFill>
                  <a:latin typeface="Arial" panose="020B0604020202020204" pitchFamily="34" charset="0"/>
                  <a:ea typeface="+mn-ea"/>
                  <a:cs typeface="+mn-cs"/>
                </a:defRPr>
              </a:lvl5pPr>
              <a:lvl6pPr marL="2286000" algn="l" defTabSz="914400" rtl="0" eaLnBrk="1" latinLnBrk="0" hangingPunct="1">
                <a:defRPr b="1" kern="1200" baseline="-25000">
                  <a:solidFill>
                    <a:schemeClr val="bg2"/>
                  </a:solidFill>
                  <a:latin typeface="Arial" panose="020B0604020202020204" pitchFamily="34" charset="0"/>
                  <a:ea typeface="+mn-ea"/>
                  <a:cs typeface="+mn-cs"/>
                </a:defRPr>
              </a:lvl6pPr>
              <a:lvl7pPr marL="2743200" algn="l" defTabSz="914400" rtl="0" eaLnBrk="1" latinLnBrk="0" hangingPunct="1">
                <a:defRPr b="1" kern="1200" baseline="-25000">
                  <a:solidFill>
                    <a:schemeClr val="bg2"/>
                  </a:solidFill>
                  <a:latin typeface="Arial" panose="020B0604020202020204" pitchFamily="34" charset="0"/>
                  <a:ea typeface="+mn-ea"/>
                  <a:cs typeface="+mn-cs"/>
                </a:defRPr>
              </a:lvl7pPr>
              <a:lvl8pPr marL="3200400" algn="l" defTabSz="914400" rtl="0" eaLnBrk="1" latinLnBrk="0" hangingPunct="1">
                <a:defRPr b="1" kern="1200" baseline="-25000">
                  <a:solidFill>
                    <a:schemeClr val="bg2"/>
                  </a:solidFill>
                  <a:latin typeface="Arial" panose="020B0604020202020204" pitchFamily="34" charset="0"/>
                  <a:ea typeface="+mn-ea"/>
                  <a:cs typeface="+mn-cs"/>
                </a:defRPr>
              </a:lvl8pPr>
              <a:lvl9pPr marL="3657600" algn="l" defTabSz="914400" rtl="0" eaLnBrk="1" latinLnBrk="0" hangingPunct="1">
                <a:defRPr b="1" kern="1200" baseline="-25000">
                  <a:solidFill>
                    <a:schemeClr val="bg2"/>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800" b="1" i="0" u="none" strike="noStrike" kern="120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grpSp>
      <p:grpSp>
        <p:nvGrpSpPr>
          <p:cNvPr id="11" name="Group 113">
            <a:extLst>
              <a:ext uri="{FF2B5EF4-FFF2-40B4-BE49-F238E27FC236}">
                <a16:creationId xmlns:a16="http://schemas.microsoft.com/office/drawing/2014/main" id="{2AE68B0A-F8BC-ECCF-89A4-21EB3CC176C0}"/>
              </a:ext>
            </a:extLst>
          </p:cNvPr>
          <p:cNvGrpSpPr>
            <a:grpSpLocks/>
          </p:cNvGrpSpPr>
          <p:nvPr/>
        </p:nvGrpSpPr>
        <p:grpSpPr bwMode="auto">
          <a:xfrm>
            <a:off x="2689222" y="2034079"/>
            <a:ext cx="1676400" cy="1676400"/>
            <a:chOff x="864" y="2688"/>
            <a:chExt cx="1296" cy="1296"/>
          </a:xfrm>
          <a:solidFill>
            <a:srgbClr val="A1C90E"/>
          </a:solidFill>
        </p:grpSpPr>
        <p:sp>
          <p:nvSpPr>
            <p:cNvPr id="33" name="Freeform 114">
              <a:extLst>
                <a:ext uri="{FF2B5EF4-FFF2-40B4-BE49-F238E27FC236}">
                  <a16:creationId xmlns:a16="http://schemas.microsoft.com/office/drawing/2014/main" id="{2FADEC64-C59C-E0C8-4D92-FF4E3E74A579}"/>
                </a:ext>
              </a:extLst>
            </p:cNvPr>
            <p:cNvSpPr>
              <a:spLocks/>
            </p:cNvSpPr>
            <p:nvPr/>
          </p:nvSpPr>
          <p:spPr bwMode="auto">
            <a:xfrm>
              <a:off x="864" y="2695"/>
              <a:ext cx="1289" cy="1289"/>
            </a:xfrm>
            <a:custGeom>
              <a:avLst/>
              <a:gdLst/>
              <a:ahLst/>
              <a:cxnLst>
                <a:cxn ang="0">
                  <a:pos x="942" y="654"/>
                </a:cxn>
                <a:cxn ang="0">
                  <a:pos x="942" y="57"/>
                </a:cxn>
                <a:cxn ang="0">
                  <a:pos x="885" y="0"/>
                </a:cxn>
                <a:cxn ang="0">
                  <a:pos x="57" y="0"/>
                </a:cxn>
                <a:cxn ang="0">
                  <a:pos x="0" y="57"/>
                </a:cxn>
                <a:cxn ang="0">
                  <a:pos x="0" y="885"/>
                </a:cxn>
                <a:cxn ang="0">
                  <a:pos x="57" y="942"/>
                </a:cxn>
                <a:cxn ang="0">
                  <a:pos x="654" y="942"/>
                </a:cxn>
                <a:cxn ang="0">
                  <a:pos x="942" y="654"/>
                </a:cxn>
              </a:cxnLst>
              <a:rect l="0" t="0" r="r" b="b"/>
              <a:pathLst>
                <a:path w="942" h="942">
                  <a:moveTo>
                    <a:pt x="942" y="654"/>
                  </a:moveTo>
                  <a:cubicBezTo>
                    <a:pt x="942" y="57"/>
                    <a:pt x="942" y="57"/>
                    <a:pt x="942" y="57"/>
                  </a:cubicBezTo>
                  <a:cubicBezTo>
                    <a:pt x="942" y="25"/>
                    <a:pt x="917" y="0"/>
                    <a:pt x="885" y="0"/>
                  </a:cubicBezTo>
                  <a:cubicBezTo>
                    <a:pt x="57" y="0"/>
                    <a:pt x="57" y="0"/>
                    <a:pt x="57" y="0"/>
                  </a:cubicBezTo>
                  <a:cubicBezTo>
                    <a:pt x="26" y="0"/>
                    <a:pt x="0" y="25"/>
                    <a:pt x="0" y="57"/>
                  </a:cubicBezTo>
                  <a:cubicBezTo>
                    <a:pt x="0" y="885"/>
                    <a:pt x="0" y="885"/>
                    <a:pt x="0" y="885"/>
                  </a:cubicBezTo>
                  <a:cubicBezTo>
                    <a:pt x="0" y="916"/>
                    <a:pt x="26" y="942"/>
                    <a:pt x="57" y="942"/>
                  </a:cubicBezTo>
                  <a:cubicBezTo>
                    <a:pt x="654" y="942"/>
                    <a:pt x="654" y="942"/>
                    <a:pt x="654" y="942"/>
                  </a:cubicBezTo>
                  <a:lnTo>
                    <a:pt x="942" y="654"/>
                  </a:lnTo>
                  <a:close/>
                </a:path>
              </a:pathLst>
            </a:custGeom>
            <a:grpFill/>
            <a:ln w="9525">
              <a:noFill/>
              <a:round/>
              <a:headEnd/>
              <a:tailEnd/>
            </a:ln>
          </p:spPr>
          <p:txBody>
            <a:bodyPr/>
            <a:lstStyle>
              <a:defPPr>
                <a:defRPr lang="en-US"/>
              </a:defPPr>
              <a:lvl1pPr algn="l" rtl="0" fontAlgn="base">
                <a:spcBef>
                  <a:spcPct val="0"/>
                </a:spcBef>
                <a:spcAft>
                  <a:spcPct val="0"/>
                </a:spcAft>
                <a:defRPr b="1" kern="1200" baseline="-25000">
                  <a:solidFill>
                    <a:schemeClr val="bg2"/>
                  </a:solidFill>
                  <a:latin typeface="Arial" panose="020B0604020202020204" pitchFamily="34" charset="0"/>
                  <a:ea typeface="+mn-ea"/>
                  <a:cs typeface="+mn-cs"/>
                </a:defRPr>
              </a:lvl1pPr>
              <a:lvl2pPr marL="457200" algn="l" rtl="0" fontAlgn="base">
                <a:spcBef>
                  <a:spcPct val="0"/>
                </a:spcBef>
                <a:spcAft>
                  <a:spcPct val="0"/>
                </a:spcAft>
                <a:defRPr b="1" kern="1200" baseline="-25000">
                  <a:solidFill>
                    <a:schemeClr val="bg2"/>
                  </a:solidFill>
                  <a:latin typeface="Arial" panose="020B0604020202020204" pitchFamily="34" charset="0"/>
                  <a:ea typeface="+mn-ea"/>
                  <a:cs typeface="+mn-cs"/>
                </a:defRPr>
              </a:lvl2pPr>
              <a:lvl3pPr marL="914400" algn="l" rtl="0" fontAlgn="base">
                <a:spcBef>
                  <a:spcPct val="0"/>
                </a:spcBef>
                <a:spcAft>
                  <a:spcPct val="0"/>
                </a:spcAft>
                <a:defRPr b="1" kern="1200" baseline="-25000">
                  <a:solidFill>
                    <a:schemeClr val="bg2"/>
                  </a:solidFill>
                  <a:latin typeface="Arial" panose="020B0604020202020204" pitchFamily="34" charset="0"/>
                  <a:ea typeface="+mn-ea"/>
                  <a:cs typeface="+mn-cs"/>
                </a:defRPr>
              </a:lvl3pPr>
              <a:lvl4pPr marL="1371600" algn="l" rtl="0" fontAlgn="base">
                <a:spcBef>
                  <a:spcPct val="0"/>
                </a:spcBef>
                <a:spcAft>
                  <a:spcPct val="0"/>
                </a:spcAft>
                <a:defRPr b="1" kern="1200" baseline="-25000">
                  <a:solidFill>
                    <a:schemeClr val="bg2"/>
                  </a:solidFill>
                  <a:latin typeface="Arial" panose="020B0604020202020204" pitchFamily="34" charset="0"/>
                  <a:ea typeface="+mn-ea"/>
                  <a:cs typeface="+mn-cs"/>
                </a:defRPr>
              </a:lvl4pPr>
              <a:lvl5pPr marL="1828800" algn="l" rtl="0" fontAlgn="base">
                <a:spcBef>
                  <a:spcPct val="0"/>
                </a:spcBef>
                <a:spcAft>
                  <a:spcPct val="0"/>
                </a:spcAft>
                <a:defRPr b="1" kern="1200" baseline="-25000">
                  <a:solidFill>
                    <a:schemeClr val="bg2"/>
                  </a:solidFill>
                  <a:latin typeface="Arial" panose="020B0604020202020204" pitchFamily="34" charset="0"/>
                  <a:ea typeface="+mn-ea"/>
                  <a:cs typeface="+mn-cs"/>
                </a:defRPr>
              </a:lvl5pPr>
              <a:lvl6pPr marL="2286000" algn="l" defTabSz="914400" rtl="0" eaLnBrk="1" latinLnBrk="0" hangingPunct="1">
                <a:defRPr b="1" kern="1200" baseline="-25000">
                  <a:solidFill>
                    <a:schemeClr val="bg2"/>
                  </a:solidFill>
                  <a:latin typeface="Arial" panose="020B0604020202020204" pitchFamily="34" charset="0"/>
                  <a:ea typeface="+mn-ea"/>
                  <a:cs typeface="+mn-cs"/>
                </a:defRPr>
              </a:lvl6pPr>
              <a:lvl7pPr marL="2743200" algn="l" defTabSz="914400" rtl="0" eaLnBrk="1" latinLnBrk="0" hangingPunct="1">
                <a:defRPr b="1" kern="1200" baseline="-25000">
                  <a:solidFill>
                    <a:schemeClr val="bg2"/>
                  </a:solidFill>
                  <a:latin typeface="Arial" panose="020B0604020202020204" pitchFamily="34" charset="0"/>
                  <a:ea typeface="+mn-ea"/>
                  <a:cs typeface="+mn-cs"/>
                </a:defRPr>
              </a:lvl7pPr>
              <a:lvl8pPr marL="3200400" algn="l" defTabSz="914400" rtl="0" eaLnBrk="1" latinLnBrk="0" hangingPunct="1">
                <a:defRPr b="1" kern="1200" baseline="-25000">
                  <a:solidFill>
                    <a:schemeClr val="bg2"/>
                  </a:solidFill>
                  <a:latin typeface="Arial" panose="020B0604020202020204" pitchFamily="34" charset="0"/>
                  <a:ea typeface="+mn-ea"/>
                  <a:cs typeface="+mn-cs"/>
                </a:defRPr>
              </a:lvl8pPr>
              <a:lvl9pPr marL="3657600" algn="l" defTabSz="914400" rtl="0" eaLnBrk="1" latinLnBrk="0" hangingPunct="1">
                <a:defRPr b="1" kern="1200" baseline="-25000">
                  <a:solidFill>
                    <a:schemeClr val="bg2"/>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800" b="1" i="0" u="none" strike="noStrike" kern="120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34" name="Freeform 115">
              <a:extLst>
                <a:ext uri="{FF2B5EF4-FFF2-40B4-BE49-F238E27FC236}">
                  <a16:creationId xmlns:a16="http://schemas.microsoft.com/office/drawing/2014/main" id="{75AD5216-8413-5252-277D-D2E32011F09F}"/>
                </a:ext>
              </a:extLst>
            </p:cNvPr>
            <p:cNvSpPr>
              <a:spLocks/>
            </p:cNvSpPr>
            <p:nvPr/>
          </p:nvSpPr>
          <p:spPr bwMode="auto">
            <a:xfrm>
              <a:off x="1676" y="3669"/>
              <a:ext cx="394" cy="315"/>
            </a:xfrm>
            <a:custGeom>
              <a:avLst/>
              <a:gdLst/>
              <a:ahLst/>
              <a:cxnLst>
                <a:cxn ang="0">
                  <a:pos x="0" y="57"/>
                </a:cxn>
                <a:cxn ang="0">
                  <a:pos x="0" y="231"/>
                </a:cxn>
                <a:cxn ang="0">
                  <a:pos x="57" y="231"/>
                </a:cxn>
                <a:cxn ang="0">
                  <a:pos x="288" y="0"/>
                </a:cxn>
                <a:cxn ang="0">
                  <a:pos x="57" y="0"/>
                </a:cxn>
                <a:cxn ang="0">
                  <a:pos x="0" y="57"/>
                </a:cxn>
              </a:cxnLst>
              <a:rect l="0" t="0" r="r" b="b"/>
              <a:pathLst>
                <a:path w="288" h="231">
                  <a:moveTo>
                    <a:pt x="0" y="57"/>
                  </a:moveTo>
                  <a:cubicBezTo>
                    <a:pt x="0" y="231"/>
                    <a:pt x="0" y="231"/>
                    <a:pt x="0" y="231"/>
                  </a:cubicBezTo>
                  <a:cubicBezTo>
                    <a:pt x="57" y="231"/>
                    <a:pt x="57" y="231"/>
                    <a:pt x="57" y="231"/>
                  </a:cubicBezTo>
                  <a:cubicBezTo>
                    <a:pt x="288" y="0"/>
                    <a:pt x="288" y="0"/>
                    <a:pt x="288" y="0"/>
                  </a:cubicBezTo>
                  <a:cubicBezTo>
                    <a:pt x="57" y="0"/>
                    <a:pt x="57" y="0"/>
                    <a:pt x="57" y="0"/>
                  </a:cubicBezTo>
                  <a:cubicBezTo>
                    <a:pt x="25" y="0"/>
                    <a:pt x="0" y="26"/>
                    <a:pt x="0" y="57"/>
                  </a:cubicBezTo>
                  <a:close/>
                </a:path>
              </a:pathLst>
            </a:custGeom>
            <a:grpFill/>
            <a:ln w="9525">
              <a:noFill/>
              <a:round/>
              <a:headEnd/>
              <a:tailEnd/>
            </a:ln>
          </p:spPr>
          <p:txBody>
            <a:bodyPr/>
            <a:lstStyle>
              <a:defPPr>
                <a:defRPr lang="en-US"/>
              </a:defPPr>
              <a:lvl1pPr algn="l" rtl="0" fontAlgn="base">
                <a:spcBef>
                  <a:spcPct val="0"/>
                </a:spcBef>
                <a:spcAft>
                  <a:spcPct val="0"/>
                </a:spcAft>
                <a:defRPr b="1" kern="1200" baseline="-25000">
                  <a:solidFill>
                    <a:schemeClr val="bg2"/>
                  </a:solidFill>
                  <a:latin typeface="Arial" panose="020B0604020202020204" pitchFamily="34" charset="0"/>
                  <a:ea typeface="+mn-ea"/>
                  <a:cs typeface="+mn-cs"/>
                </a:defRPr>
              </a:lvl1pPr>
              <a:lvl2pPr marL="457200" algn="l" rtl="0" fontAlgn="base">
                <a:spcBef>
                  <a:spcPct val="0"/>
                </a:spcBef>
                <a:spcAft>
                  <a:spcPct val="0"/>
                </a:spcAft>
                <a:defRPr b="1" kern="1200" baseline="-25000">
                  <a:solidFill>
                    <a:schemeClr val="bg2"/>
                  </a:solidFill>
                  <a:latin typeface="Arial" panose="020B0604020202020204" pitchFamily="34" charset="0"/>
                  <a:ea typeface="+mn-ea"/>
                  <a:cs typeface="+mn-cs"/>
                </a:defRPr>
              </a:lvl2pPr>
              <a:lvl3pPr marL="914400" algn="l" rtl="0" fontAlgn="base">
                <a:spcBef>
                  <a:spcPct val="0"/>
                </a:spcBef>
                <a:spcAft>
                  <a:spcPct val="0"/>
                </a:spcAft>
                <a:defRPr b="1" kern="1200" baseline="-25000">
                  <a:solidFill>
                    <a:schemeClr val="bg2"/>
                  </a:solidFill>
                  <a:latin typeface="Arial" panose="020B0604020202020204" pitchFamily="34" charset="0"/>
                  <a:ea typeface="+mn-ea"/>
                  <a:cs typeface="+mn-cs"/>
                </a:defRPr>
              </a:lvl3pPr>
              <a:lvl4pPr marL="1371600" algn="l" rtl="0" fontAlgn="base">
                <a:spcBef>
                  <a:spcPct val="0"/>
                </a:spcBef>
                <a:spcAft>
                  <a:spcPct val="0"/>
                </a:spcAft>
                <a:defRPr b="1" kern="1200" baseline="-25000">
                  <a:solidFill>
                    <a:schemeClr val="bg2"/>
                  </a:solidFill>
                  <a:latin typeface="Arial" panose="020B0604020202020204" pitchFamily="34" charset="0"/>
                  <a:ea typeface="+mn-ea"/>
                  <a:cs typeface="+mn-cs"/>
                </a:defRPr>
              </a:lvl4pPr>
              <a:lvl5pPr marL="1828800" algn="l" rtl="0" fontAlgn="base">
                <a:spcBef>
                  <a:spcPct val="0"/>
                </a:spcBef>
                <a:spcAft>
                  <a:spcPct val="0"/>
                </a:spcAft>
                <a:defRPr b="1" kern="1200" baseline="-25000">
                  <a:solidFill>
                    <a:schemeClr val="bg2"/>
                  </a:solidFill>
                  <a:latin typeface="Arial" panose="020B0604020202020204" pitchFamily="34" charset="0"/>
                  <a:ea typeface="+mn-ea"/>
                  <a:cs typeface="+mn-cs"/>
                </a:defRPr>
              </a:lvl5pPr>
              <a:lvl6pPr marL="2286000" algn="l" defTabSz="914400" rtl="0" eaLnBrk="1" latinLnBrk="0" hangingPunct="1">
                <a:defRPr b="1" kern="1200" baseline="-25000">
                  <a:solidFill>
                    <a:schemeClr val="bg2"/>
                  </a:solidFill>
                  <a:latin typeface="Arial" panose="020B0604020202020204" pitchFamily="34" charset="0"/>
                  <a:ea typeface="+mn-ea"/>
                  <a:cs typeface="+mn-cs"/>
                </a:defRPr>
              </a:lvl6pPr>
              <a:lvl7pPr marL="2743200" algn="l" defTabSz="914400" rtl="0" eaLnBrk="1" latinLnBrk="0" hangingPunct="1">
                <a:defRPr b="1" kern="1200" baseline="-25000">
                  <a:solidFill>
                    <a:schemeClr val="bg2"/>
                  </a:solidFill>
                  <a:latin typeface="Arial" panose="020B0604020202020204" pitchFamily="34" charset="0"/>
                  <a:ea typeface="+mn-ea"/>
                  <a:cs typeface="+mn-cs"/>
                </a:defRPr>
              </a:lvl7pPr>
              <a:lvl8pPr marL="3200400" algn="l" defTabSz="914400" rtl="0" eaLnBrk="1" latinLnBrk="0" hangingPunct="1">
                <a:defRPr b="1" kern="1200" baseline="-25000">
                  <a:solidFill>
                    <a:schemeClr val="bg2"/>
                  </a:solidFill>
                  <a:latin typeface="Arial" panose="020B0604020202020204" pitchFamily="34" charset="0"/>
                  <a:ea typeface="+mn-ea"/>
                  <a:cs typeface="+mn-cs"/>
                </a:defRPr>
              </a:lvl8pPr>
              <a:lvl9pPr marL="3657600" algn="l" defTabSz="914400" rtl="0" eaLnBrk="1" latinLnBrk="0" hangingPunct="1">
                <a:defRPr b="1" kern="1200" baseline="-25000">
                  <a:solidFill>
                    <a:schemeClr val="bg2"/>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800" b="1" i="0" u="none" strike="noStrike" kern="120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35" name="Freeform 116">
              <a:extLst>
                <a:ext uri="{FF2B5EF4-FFF2-40B4-BE49-F238E27FC236}">
                  <a16:creationId xmlns:a16="http://schemas.microsoft.com/office/drawing/2014/main" id="{3BB7C99C-E77F-1C70-0928-39A6CEA91F06}"/>
                </a:ext>
              </a:extLst>
            </p:cNvPr>
            <p:cNvSpPr>
              <a:spLocks/>
            </p:cNvSpPr>
            <p:nvPr/>
          </p:nvSpPr>
          <p:spPr bwMode="auto">
            <a:xfrm>
              <a:off x="864" y="2688"/>
              <a:ext cx="1289" cy="531"/>
            </a:xfrm>
            <a:custGeom>
              <a:avLst/>
              <a:gdLst/>
              <a:ahLst/>
              <a:cxnLst>
                <a:cxn ang="0">
                  <a:pos x="885" y="0"/>
                </a:cxn>
                <a:cxn ang="0">
                  <a:pos x="57" y="0"/>
                </a:cxn>
                <a:cxn ang="0">
                  <a:pos x="0" y="57"/>
                </a:cxn>
                <a:cxn ang="0">
                  <a:pos x="0" y="353"/>
                </a:cxn>
                <a:cxn ang="0">
                  <a:pos x="362" y="388"/>
                </a:cxn>
                <a:cxn ang="0">
                  <a:pos x="942" y="287"/>
                </a:cxn>
                <a:cxn ang="0">
                  <a:pos x="942" y="57"/>
                </a:cxn>
                <a:cxn ang="0">
                  <a:pos x="885" y="0"/>
                </a:cxn>
              </a:cxnLst>
              <a:rect l="0" t="0" r="r" b="b"/>
              <a:pathLst>
                <a:path w="942" h="388">
                  <a:moveTo>
                    <a:pt x="885" y="0"/>
                  </a:moveTo>
                  <a:cubicBezTo>
                    <a:pt x="57" y="0"/>
                    <a:pt x="57" y="0"/>
                    <a:pt x="57" y="0"/>
                  </a:cubicBezTo>
                  <a:cubicBezTo>
                    <a:pt x="26" y="0"/>
                    <a:pt x="0" y="26"/>
                    <a:pt x="0" y="57"/>
                  </a:cubicBezTo>
                  <a:cubicBezTo>
                    <a:pt x="0" y="353"/>
                    <a:pt x="0" y="353"/>
                    <a:pt x="0" y="353"/>
                  </a:cubicBezTo>
                  <a:cubicBezTo>
                    <a:pt x="109" y="376"/>
                    <a:pt x="232" y="388"/>
                    <a:pt x="362" y="388"/>
                  </a:cubicBezTo>
                  <a:cubicBezTo>
                    <a:pt x="589" y="388"/>
                    <a:pt x="794" y="350"/>
                    <a:pt x="942" y="287"/>
                  </a:cubicBezTo>
                  <a:cubicBezTo>
                    <a:pt x="942" y="57"/>
                    <a:pt x="942" y="57"/>
                    <a:pt x="942" y="57"/>
                  </a:cubicBezTo>
                  <a:cubicBezTo>
                    <a:pt x="942" y="26"/>
                    <a:pt x="917" y="0"/>
                    <a:pt x="885" y="0"/>
                  </a:cubicBezTo>
                  <a:close/>
                </a:path>
              </a:pathLst>
            </a:custGeom>
            <a:grpFill/>
            <a:ln w="9525">
              <a:noFill/>
              <a:round/>
              <a:headEnd/>
              <a:tailEnd/>
            </a:ln>
          </p:spPr>
          <p:txBody>
            <a:bodyPr/>
            <a:lstStyle>
              <a:defPPr>
                <a:defRPr lang="en-US"/>
              </a:defPPr>
              <a:lvl1pPr algn="l" rtl="0" fontAlgn="base">
                <a:spcBef>
                  <a:spcPct val="0"/>
                </a:spcBef>
                <a:spcAft>
                  <a:spcPct val="0"/>
                </a:spcAft>
                <a:defRPr b="1" kern="1200" baseline="-25000">
                  <a:solidFill>
                    <a:schemeClr val="bg2"/>
                  </a:solidFill>
                  <a:latin typeface="Arial" panose="020B0604020202020204" pitchFamily="34" charset="0"/>
                  <a:ea typeface="+mn-ea"/>
                  <a:cs typeface="+mn-cs"/>
                </a:defRPr>
              </a:lvl1pPr>
              <a:lvl2pPr marL="457200" algn="l" rtl="0" fontAlgn="base">
                <a:spcBef>
                  <a:spcPct val="0"/>
                </a:spcBef>
                <a:spcAft>
                  <a:spcPct val="0"/>
                </a:spcAft>
                <a:defRPr b="1" kern="1200" baseline="-25000">
                  <a:solidFill>
                    <a:schemeClr val="bg2"/>
                  </a:solidFill>
                  <a:latin typeface="Arial" panose="020B0604020202020204" pitchFamily="34" charset="0"/>
                  <a:ea typeface="+mn-ea"/>
                  <a:cs typeface="+mn-cs"/>
                </a:defRPr>
              </a:lvl2pPr>
              <a:lvl3pPr marL="914400" algn="l" rtl="0" fontAlgn="base">
                <a:spcBef>
                  <a:spcPct val="0"/>
                </a:spcBef>
                <a:spcAft>
                  <a:spcPct val="0"/>
                </a:spcAft>
                <a:defRPr b="1" kern="1200" baseline="-25000">
                  <a:solidFill>
                    <a:schemeClr val="bg2"/>
                  </a:solidFill>
                  <a:latin typeface="Arial" panose="020B0604020202020204" pitchFamily="34" charset="0"/>
                  <a:ea typeface="+mn-ea"/>
                  <a:cs typeface="+mn-cs"/>
                </a:defRPr>
              </a:lvl3pPr>
              <a:lvl4pPr marL="1371600" algn="l" rtl="0" fontAlgn="base">
                <a:spcBef>
                  <a:spcPct val="0"/>
                </a:spcBef>
                <a:spcAft>
                  <a:spcPct val="0"/>
                </a:spcAft>
                <a:defRPr b="1" kern="1200" baseline="-25000">
                  <a:solidFill>
                    <a:schemeClr val="bg2"/>
                  </a:solidFill>
                  <a:latin typeface="Arial" panose="020B0604020202020204" pitchFamily="34" charset="0"/>
                  <a:ea typeface="+mn-ea"/>
                  <a:cs typeface="+mn-cs"/>
                </a:defRPr>
              </a:lvl4pPr>
              <a:lvl5pPr marL="1828800" algn="l" rtl="0" fontAlgn="base">
                <a:spcBef>
                  <a:spcPct val="0"/>
                </a:spcBef>
                <a:spcAft>
                  <a:spcPct val="0"/>
                </a:spcAft>
                <a:defRPr b="1" kern="1200" baseline="-25000">
                  <a:solidFill>
                    <a:schemeClr val="bg2"/>
                  </a:solidFill>
                  <a:latin typeface="Arial" panose="020B0604020202020204" pitchFamily="34" charset="0"/>
                  <a:ea typeface="+mn-ea"/>
                  <a:cs typeface="+mn-cs"/>
                </a:defRPr>
              </a:lvl5pPr>
              <a:lvl6pPr marL="2286000" algn="l" defTabSz="914400" rtl="0" eaLnBrk="1" latinLnBrk="0" hangingPunct="1">
                <a:defRPr b="1" kern="1200" baseline="-25000">
                  <a:solidFill>
                    <a:schemeClr val="bg2"/>
                  </a:solidFill>
                  <a:latin typeface="Arial" panose="020B0604020202020204" pitchFamily="34" charset="0"/>
                  <a:ea typeface="+mn-ea"/>
                  <a:cs typeface="+mn-cs"/>
                </a:defRPr>
              </a:lvl6pPr>
              <a:lvl7pPr marL="2743200" algn="l" defTabSz="914400" rtl="0" eaLnBrk="1" latinLnBrk="0" hangingPunct="1">
                <a:defRPr b="1" kern="1200" baseline="-25000">
                  <a:solidFill>
                    <a:schemeClr val="bg2"/>
                  </a:solidFill>
                  <a:latin typeface="Arial" panose="020B0604020202020204" pitchFamily="34" charset="0"/>
                  <a:ea typeface="+mn-ea"/>
                  <a:cs typeface="+mn-cs"/>
                </a:defRPr>
              </a:lvl7pPr>
              <a:lvl8pPr marL="3200400" algn="l" defTabSz="914400" rtl="0" eaLnBrk="1" latinLnBrk="0" hangingPunct="1">
                <a:defRPr b="1" kern="1200" baseline="-25000">
                  <a:solidFill>
                    <a:schemeClr val="bg2"/>
                  </a:solidFill>
                  <a:latin typeface="Arial" panose="020B0604020202020204" pitchFamily="34" charset="0"/>
                  <a:ea typeface="+mn-ea"/>
                  <a:cs typeface="+mn-cs"/>
                </a:defRPr>
              </a:lvl8pPr>
              <a:lvl9pPr marL="3657600" algn="l" defTabSz="914400" rtl="0" eaLnBrk="1" latinLnBrk="0" hangingPunct="1">
                <a:defRPr b="1" kern="1200" baseline="-25000">
                  <a:solidFill>
                    <a:schemeClr val="bg2"/>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800" b="1" i="0" u="none" strike="noStrike" kern="120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36" name="Freeform 117">
              <a:extLst>
                <a:ext uri="{FF2B5EF4-FFF2-40B4-BE49-F238E27FC236}">
                  <a16:creationId xmlns:a16="http://schemas.microsoft.com/office/drawing/2014/main" id="{AB3E698B-1A90-B7F0-79CF-A616825F4C06}"/>
                </a:ext>
              </a:extLst>
            </p:cNvPr>
            <p:cNvSpPr>
              <a:spLocks/>
            </p:cNvSpPr>
            <p:nvPr/>
          </p:nvSpPr>
          <p:spPr bwMode="auto">
            <a:xfrm>
              <a:off x="1766" y="3589"/>
              <a:ext cx="394" cy="395"/>
            </a:xfrm>
            <a:custGeom>
              <a:avLst/>
              <a:gdLst/>
              <a:ahLst/>
              <a:cxnLst>
                <a:cxn ang="0">
                  <a:pos x="288" y="0"/>
                </a:cxn>
                <a:cxn ang="0">
                  <a:pos x="57" y="0"/>
                </a:cxn>
                <a:cxn ang="0">
                  <a:pos x="0" y="57"/>
                </a:cxn>
                <a:cxn ang="0">
                  <a:pos x="0" y="288"/>
                </a:cxn>
                <a:cxn ang="0">
                  <a:pos x="288" y="0"/>
                </a:cxn>
              </a:cxnLst>
              <a:rect l="0" t="0" r="r" b="b"/>
              <a:pathLst>
                <a:path w="288" h="288">
                  <a:moveTo>
                    <a:pt x="288" y="0"/>
                  </a:moveTo>
                  <a:cubicBezTo>
                    <a:pt x="57" y="0"/>
                    <a:pt x="57" y="0"/>
                    <a:pt x="57" y="0"/>
                  </a:cubicBezTo>
                  <a:cubicBezTo>
                    <a:pt x="26" y="0"/>
                    <a:pt x="0" y="26"/>
                    <a:pt x="0" y="57"/>
                  </a:cubicBezTo>
                  <a:cubicBezTo>
                    <a:pt x="0" y="288"/>
                    <a:pt x="0" y="288"/>
                    <a:pt x="0" y="288"/>
                  </a:cubicBezTo>
                  <a:lnTo>
                    <a:pt x="288" y="0"/>
                  </a:lnTo>
                  <a:close/>
                </a:path>
              </a:pathLst>
            </a:custGeom>
            <a:solidFill>
              <a:srgbClr val="0F6B32"/>
            </a:solidFill>
            <a:ln w="9525">
              <a:noFill/>
              <a:round/>
              <a:headEnd/>
              <a:tailEnd/>
            </a:ln>
          </p:spPr>
          <p:txBody>
            <a:bodyPr/>
            <a:lstStyle>
              <a:defPPr>
                <a:defRPr lang="en-US"/>
              </a:defPPr>
              <a:lvl1pPr algn="l" rtl="0" fontAlgn="base">
                <a:spcBef>
                  <a:spcPct val="0"/>
                </a:spcBef>
                <a:spcAft>
                  <a:spcPct val="0"/>
                </a:spcAft>
                <a:defRPr b="1" kern="1200" baseline="-25000">
                  <a:solidFill>
                    <a:schemeClr val="bg2"/>
                  </a:solidFill>
                  <a:latin typeface="Arial" panose="020B0604020202020204" pitchFamily="34" charset="0"/>
                  <a:ea typeface="+mn-ea"/>
                  <a:cs typeface="+mn-cs"/>
                </a:defRPr>
              </a:lvl1pPr>
              <a:lvl2pPr marL="457200" algn="l" rtl="0" fontAlgn="base">
                <a:spcBef>
                  <a:spcPct val="0"/>
                </a:spcBef>
                <a:spcAft>
                  <a:spcPct val="0"/>
                </a:spcAft>
                <a:defRPr b="1" kern="1200" baseline="-25000">
                  <a:solidFill>
                    <a:schemeClr val="bg2"/>
                  </a:solidFill>
                  <a:latin typeface="Arial" panose="020B0604020202020204" pitchFamily="34" charset="0"/>
                  <a:ea typeface="+mn-ea"/>
                  <a:cs typeface="+mn-cs"/>
                </a:defRPr>
              </a:lvl2pPr>
              <a:lvl3pPr marL="914400" algn="l" rtl="0" fontAlgn="base">
                <a:spcBef>
                  <a:spcPct val="0"/>
                </a:spcBef>
                <a:spcAft>
                  <a:spcPct val="0"/>
                </a:spcAft>
                <a:defRPr b="1" kern="1200" baseline="-25000">
                  <a:solidFill>
                    <a:schemeClr val="bg2"/>
                  </a:solidFill>
                  <a:latin typeface="Arial" panose="020B0604020202020204" pitchFamily="34" charset="0"/>
                  <a:ea typeface="+mn-ea"/>
                  <a:cs typeface="+mn-cs"/>
                </a:defRPr>
              </a:lvl3pPr>
              <a:lvl4pPr marL="1371600" algn="l" rtl="0" fontAlgn="base">
                <a:spcBef>
                  <a:spcPct val="0"/>
                </a:spcBef>
                <a:spcAft>
                  <a:spcPct val="0"/>
                </a:spcAft>
                <a:defRPr b="1" kern="1200" baseline="-25000">
                  <a:solidFill>
                    <a:schemeClr val="bg2"/>
                  </a:solidFill>
                  <a:latin typeface="Arial" panose="020B0604020202020204" pitchFamily="34" charset="0"/>
                  <a:ea typeface="+mn-ea"/>
                  <a:cs typeface="+mn-cs"/>
                </a:defRPr>
              </a:lvl4pPr>
              <a:lvl5pPr marL="1828800" algn="l" rtl="0" fontAlgn="base">
                <a:spcBef>
                  <a:spcPct val="0"/>
                </a:spcBef>
                <a:spcAft>
                  <a:spcPct val="0"/>
                </a:spcAft>
                <a:defRPr b="1" kern="1200" baseline="-25000">
                  <a:solidFill>
                    <a:schemeClr val="bg2"/>
                  </a:solidFill>
                  <a:latin typeface="Arial" panose="020B0604020202020204" pitchFamily="34" charset="0"/>
                  <a:ea typeface="+mn-ea"/>
                  <a:cs typeface="+mn-cs"/>
                </a:defRPr>
              </a:lvl5pPr>
              <a:lvl6pPr marL="2286000" algn="l" defTabSz="914400" rtl="0" eaLnBrk="1" latinLnBrk="0" hangingPunct="1">
                <a:defRPr b="1" kern="1200" baseline="-25000">
                  <a:solidFill>
                    <a:schemeClr val="bg2"/>
                  </a:solidFill>
                  <a:latin typeface="Arial" panose="020B0604020202020204" pitchFamily="34" charset="0"/>
                  <a:ea typeface="+mn-ea"/>
                  <a:cs typeface="+mn-cs"/>
                </a:defRPr>
              </a:lvl6pPr>
              <a:lvl7pPr marL="2743200" algn="l" defTabSz="914400" rtl="0" eaLnBrk="1" latinLnBrk="0" hangingPunct="1">
                <a:defRPr b="1" kern="1200" baseline="-25000">
                  <a:solidFill>
                    <a:schemeClr val="bg2"/>
                  </a:solidFill>
                  <a:latin typeface="Arial" panose="020B0604020202020204" pitchFamily="34" charset="0"/>
                  <a:ea typeface="+mn-ea"/>
                  <a:cs typeface="+mn-cs"/>
                </a:defRPr>
              </a:lvl7pPr>
              <a:lvl8pPr marL="3200400" algn="l" defTabSz="914400" rtl="0" eaLnBrk="1" latinLnBrk="0" hangingPunct="1">
                <a:defRPr b="1" kern="1200" baseline="-25000">
                  <a:solidFill>
                    <a:schemeClr val="bg2"/>
                  </a:solidFill>
                  <a:latin typeface="Arial" panose="020B0604020202020204" pitchFamily="34" charset="0"/>
                  <a:ea typeface="+mn-ea"/>
                  <a:cs typeface="+mn-cs"/>
                </a:defRPr>
              </a:lvl8pPr>
              <a:lvl9pPr marL="3657600" algn="l" defTabSz="914400" rtl="0" eaLnBrk="1" latinLnBrk="0" hangingPunct="1">
                <a:defRPr b="1" kern="1200" baseline="-25000">
                  <a:solidFill>
                    <a:schemeClr val="bg2"/>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800" b="1" i="0" u="none" strike="noStrike" kern="120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grpSp>
      <p:grpSp>
        <p:nvGrpSpPr>
          <p:cNvPr id="12" name="Group 118">
            <a:extLst>
              <a:ext uri="{FF2B5EF4-FFF2-40B4-BE49-F238E27FC236}">
                <a16:creationId xmlns:a16="http://schemas.microsoft.com/office/drawing/2014/main" id="{B3C8CA03-A0F3-D1B0-CD46-87A3286879EF}"/>
              </a:ext>
            </a:extLst>
          </p:cNvPr>
          <p:cNvGrpSpPr>
            <a:grpSpLocks/>
          </p:cNvGrpSpPr>
          <p:nvPr/>
        </p:nvGrpSpPr>
        <p:grpSpPr bwMode="auto">
          <a:xfrm>
            <a:off x="6726896" y="4576097"/>
            <a:ext cx="1676400" cy="1676400"/>
            <a:chOff x="2400" y="2736"/>
            <a:chExt cx="1296" cy="1296"/>
          </a:xfrm>
          <a:solidFill>
            <a:srgbClr val="7F7F7F"/>
          </a:solidFill>
        </p:grpSpPr>
        <p:sp>
          <p:nvSpPr>
            <p:cNvPr id="29" name="Freeform 119">
              <a:extLst>
                <a:ext uri="{FF2B5EF4-FFF2-40B4-BE49-F238E27FC236}">
                  <a16:creationId xmlns:a16="http://schemas.microsoft.com/office/drawing/2014/main" id="{1882D37F-D8AB-7785-30B0-BD5C4BC9AD49}"/>
                </a:ext>
              </a:extLst>
            </p:cNvPr>
            <p:cNvSpPr>
              <a:spLocks/>
            </p:cNvSpPr>
            <p:nvPr/>
          </p:nvSpPr>
          <p:spPr bwMode="auto">
            <a:xfrm>
              <a:off x="2400" y="2743"/>
              <a:ext cx="1289" cy="1289"/>
            </a:xfrm>
            <a:custGeom>
              <a:avLst/>
              <a:gdLst/>
              <a:ahLst/>
              <a:cxnLst>
                <a:cxn ang="0">
                  <a:pos x="942" y="654"/>
                </a:cxn>
                <a:cxn ang="0">
                  <a:pos x="942" y="57"/>
                </a:cxn>
                <a:cxn ang="0">
                  <a:pos x="885" y="0"/>
                </a:cxn>
                <a:cxn ang="0">
                  <a:pos x="57" y="0"/>
                </a:cxn>
                <a:cxn ang="0">
                  <a:pos x="0" y="57"/>
                </a:cxn>
                <a:cxn ang="0">
                  <a:pos x="0" y="885"/>
                </a:cxn>
                <a:cxn ang="0">
                  <a:pos x="57" y="942"/>
                </a:cxn>
                <a:cxn ang="0">
                  <a:pos x="654" y="942"/>
                </a:cxn>
                <a:cxn ang="0">
                  <a:pos x="942" y="654"/>
                </a:cxn>
              </a:cxnLst>
              <a:rect l="0" t="0" r="r" b="b"/>
              <a:pathLst>
                <a:path w="942" h="942">
                  <a:moveTo>
                    <a:pt x="942" y="654"/>
                  </a:moveTo>
                  <a:cubicBezTo>
                    <a:pt x="942" y="57"/>
                    <a:pt x="942" y="57"/>
                    <a:pt x="942" y="57"/>
                  </a:cubicBezTo>
                  <a:cubicBezTo>
                    <a:pt x="942" y="25"/>
                    <a:pt x="917" y="0"/>
                    <a:pt x="885" y="0"/>
                  </a:cubicBezTo>
                  <a:cubicBezTo>
                    <a:pt x="57" y="0"/>
                    <a:pt x="57" y="0"/>
                    <a:pt x="57" y="0"/>
                  </a:cubicBezTo>
                  <a:cubicBezTo>
                    <a:pt x="26" y="0"/>
                    <a:pt x="0" y="25"/>
                    <a:pt x="0" y="57"/>
                  </a:cubicBezTo>
                  <a:cubicBezTo>
                    <a:pt x="0" y="885"/>
                    <a:pt x="0" y="885"/>
                    <a:pt x="0" y="885"/>
                  </a:cubicBezTo>
                  <a:cubicBezTo>
                    <a:pt x="0" y="916"/>
                    <a:pt x="26" y="942"/>
                    <a:pt x="57" y="942"/>
                  </a:cubicBezTo>
                  <a:cubicBezTo>
                    <a:pt x="654" y="942"/>
                    <a:pt x="654" y="942"/>
                    <a:pt x="654" y="942"/>
                  </a:cubicBezTo>
                  <a:lnTo>
                    <a:pt x="942" y="654"/>
                  </a:lnTo>
                  <a:close/>
                </a:path>
              </a:pathLst>
            </a:custGeom>
            <a:grpFill/>
            <a:ln w="9525">
              <a:noFill/>
              <a:round/>
              <a:headEnd/>
              <a:tailEnd/>
            </a:ln>
          </p:spPr>
          <p:txBody>
            <a:bodyPr/>
            <a:lstStyle>
              <a:defPPr>
                <a:defRPr lang="en-US"/>
              </a:defPPr>
              <a:lvl1pPr algn="l" rtl="0" fontAlgn="base">
                <a:spcBef>
                  <a:spcPct val="0"/>
                </a:spcBef>
                <a:spcAft>
                  <a:spcPct val="0"/>
                </a:spcAft>
                <a:defRPr b="1" kern="1200" baseline="-25000">
                  <a:solidFill>
                    <a:schemeClr val="bg2"/>
                  </a:solidFill>
                  <a:latin typeface="Arial" panose="020B0604020202020204" pitchFamily="34" charset="0"/>
                  <a:ea typeface="+mn-ea"/>
                  <a:cs typeface="+mn-cs"/>
                </a:defRPr>
              </a:lvl1pPr>
              <a:lvl2pPr marL="457200" algn="l" rtl="0" fontAlgn="base">
                <a:spcBef>
                  <a:spcPct val="0"/>
                </a:spcBef>
                <a:spcAft>
                  <a:spcPct val="0"/>
                </a:spcAft>
                <a:defRPr b="1" kern="1200" baseline="-25000">
                  <a:solidFill>
                    <a:schemeClr val="bg2"/>
                  </a:solidFill>
                  <a:latin typeface="Arial" panose="020B0604020202020204" pitchFamily="34" charset="0"/>
                  <a:ea typeface="+mn-ea"/>
                  <a:cs typeface="+mn-cs"/>
                </a:defRPr>
              </a:lvl2pPr>
              <a:lvl3pPr marL="914400" algn="l" rtl="0" fontAlgn="base">
                <a:spcBef>
                  <a:spcPct val="0"/>
                </a:spcBef>
                <a:spcAft>
                  <a:spcPct val="0"/>
                </a:spcAft>
                <a:defRPr b="1" kern="1200" baseline="-25000">
                  <a:solidFill>
                    <a:schemeClr val="bg2"/>
                  </a:solidFill>
                  <a:latin typeface="Arial" panose="020B0604020202020204" pitchFamily="34" charset="0"/>
                  <a:ea typeface="+mn-ea"/>
                  <a:cs typeface="+mn-cs"/>
                </a:defRPr>
              </a:lvl3pPr>
              <a:lvl4pPr marL="1371600" algn="l" rtl="0" fontAlgn="base">
                <a:spcBef>
                  <a:spcPct val="0"/>
                </a:spcBef>
                <a:spcAft>
                  <a:spcPct val="0"/>
                </a:spcAft>
                <a:defRPr b="1" kern="1200" baseline="-25000">
                  <a:solidFill>
                    <a:schemeClr val="bg2"/>
                  </a:solidFill>
                  <a:latin typeface="Arial" panose="020B0604020202020204" pitchFamily="34" charset="0"/>
                  <a:ea typeface="+mn-ea"/>
                  <a:cs typeface="+mn-cs"/>
                </a:defRPr>
              </a:lvl4pPr>
              <a:lvl5pPr marL="1828800" algn="l" rtl="0" fontAlgn="base">
                <a:spcBef>
                  <a:spcPct val="0"/>
                </a:spcBef>
                <a:spcAft>
                  <a:spcPct val="0"/>
                </a:spcAft>
                <a:defRPr b="1" kern="1200" baseline="-25000">
                  <a:solidFill>
                    <a:schemeClr val="bg2"/>
                  </a:solidFill>
                  <a:latin typeface="Arial" panose="020B0604020202020204" pitchFamily="34" charset="0"/>
                  <a:ea typeface="+mn-ea"/>
                  <a:cs typeface="+mn-cs"/>
                </a:defRPr>
              </a:lvl5pPr>
              <a:lvl6pPr marL="2286000" algn="l" defTabSz="914400" rtl="0" eaLnBrk="1" latinLnBrk="0" hangingPunct="1">
                <a:defRPr b="1" kern="1200" baseline="-25000">
                  <a:solidFill>
                    <a:schemeClr val="bg2"/>
                  </a:solidFill>
                  <a:latin typeface="Arial" panose="020B0604020202020204" pitchFamily="34" charset="0"/>
                  <a:ea typeface="+mn-ea"/>
                  <a:cs typeface="+mn-cs"/>
                </a:defRPr>
              </a:lvl6pPr>
              <a:lvl7pPr marL="2743200" algn="l" defTabSz="914400" rtl="0" eaLnBrk="1" latinLnBrk="0" hangingPunct="1">
                <a:defRPr b="1" kern="1200" baseline="-25000">
                  <a:solidFill>
                    <a:schemeClr val="bg2"/>
                  </a:solidFill>
                  <a:latin typeface="Arial" panose="020B0604020202020204" pitchFamily="34" charset="0"/>
                  <a:ea typeface="+mn-ea"/>
                  <a:cs typeface="+mn-cs"/>
                </a:defRPr>
              </a:lvl7pPr>
              <a:lvl8pPr marL="3200400" algn="l" defTabSz="914400" rtl="0" eaLnBrk="1" latinLnBrk="0" hangingPunct="1">
                <a:defRPr b="1" kern="1200" baseline="-25000">
                  <a:solidFill>
                    <a:schemeClr val="bg2"/>
                  </a:solidFill>
                  <a:latin typeface="Arial" panose="020B0604020202020204" pitchFamily="34" charset="0"/>
                  <a:ea typeface="+mn-ea"/>
                  <a:cs typeface="+mn-cs"/>
                </a:defRPr>
              </a:lvl8pPr>
              <a:lvl9pPr marL="3657600" algn="l" defTabSz="914400" rtl="0" eaLnBrk="1" latinLnBrk="0" hangingPunct="1">
                <a:defRPr b="1" kern="1200" baseline="-25000">
                  <a:solidFill>
                    <a:schemeClr val="bg2"/>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800" b="1" i="0" u="none" strike="noStrike" kern="120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30" name="Freeform 120">
              <a:extLst>
                <a:ext uri="{FF2B5EF4-FFF2-40B4-BE49-F238E27FC236}">
                  <a16:creationId xmlns:a16="http://schemas.microsoft.com/office/drawing/2014/main" id="{62BADE30-3E82-3D12-CED7-D038D8484110}"/>
                </a:ext>
              </a:extLst>
            </p:cNvPr>
            <p:cNvSpPr>
              <a:spLocks/>
            </p:cNvSpPr>
            <p:nvPr/>
          </p:nvSpPr>
          <p:spPr bwMode="auto">
            <a:xfrm>
              <a:off x="3212" y="3717"/>
              <a:ext cx="394" cy="315"/>
            </a:xfrm>
            <a:custGeom>
              <a:avLst/>
              <a:gdLst/>
              <a:ahLst/>
              <a:cxnLst>
                <a:cxn ang="0">
                  <a:pos x="0" y="57"/>
                </a:cxn>
                <a:cxn ang="0">
                  <a:pos x="0" y="231"/>
                </a:cxn>
                <a:cxn ang="0">
                  <a:pos x="57" y="231"/>
                </a:cxn>
                <a:cxn ang="0">
                  <a:pos x="288" y="0"/>
                </a:cxn>
                <a:cxn ang="0">
                  <a:pos x="57" y="0"/>
                </a:cxn>
                <a:cxn ang="0">
                  <a:pos x="0" y="57"/>
                </a:cxn>
              </a:cxnLst>
              <a:rect l="0" t="0" r="r" b="b"/>
              <a:pathLst>
                <a:path w="288" h="231">
                  <a:moveTo>
                    <a:pt x="0" y="57"/>
                  </a:moveTo>
                  <a:cubicBezTo>
                    <a:pt x="0" y="231"/>
                    <a:pt x="0" y="231"/>
                    <a:pt x="0" y="231"/>
                  </a:cubicBezTo>
                  <a:cubicBezTo>
                    <a:pt x="57" y="231"/>
                    <a:pt x="57" y="231"/>
                    <a:pt x="57" y="231"/>
                  </a:cubicBezTo>
                  <a:cubicBezTo>
                    <a:pt x="288" y="0"/>
                    <a:pt x="288" y="0"/>
                    <a:pt x="288" y="0"/>
                  </a:cubicBezTo>
                  <a:cubicBezTo>
                    <a:pt x="57" y="0"/>
                    <a:pt x="57" y="0"/>
                    <a:pt x="57" y="0"/>
                  </a:cubicBezTo>
                  <a:cubicBezTo>
                    <a:pt x="25" y="0"/>
                    <a:pt x="0" y="26"/>
                    <a:pt x="0" y="57"/>
                  </a:cubicBezTo>
                  <a:close/>
                </a:path>
              </a:pathLst>
            </a:custGeom>
            <a:grpFill/>
            <a:ln w="9525">
              <a:noFill/>
              <a:round/>
              <a:headEnd/>
              <a:tailEnd/>
            </a:ln>
          </p:spPr>
          <p:txBody>
            <a:bodyPr/>
            <a:lstStyle>
              <a:defPPr>
                <a:defRPr lang="en-US"/>
              </a:defPPr>
              <a:lvl1pPr algn="l" rtl="0" fontAlgn="base">
                <a:spcBef>
                  <a:spcPct val="0"/>
                </a:spcBef>
                <a:spcAft>
                  <a:spcPct val="0"/>
                </a:spcAft>
                <a:defRPr b="1" kern="1200" baseline="-25000">
                  <a:solidFill>
                    <a:schemeClr val="bg2"/>
                  </a:solidFill>
                  <a:latin typeface="Arial" panose="020B0604020202020204" pitchFamily="34" charset="0"/>
                  <a:ea typeface="+mn-ea"/>
                  <a:cs typeface="+mn-cs"/>
                </a:defRPr>
              </a:lvl1pPr>
              <a:lvl2pPr marL="457200" algn="l" rtl="0" fontAlgn="base">
                <a:spcBef>
                  <a:spcPct val="0"/>
                </a:spcBef>
                <a:spcAft>
                  <a:spcPct val="0"/>
                </a:spcAft>
                <a:defRPr b="1" kern="1200" baseline="-25000">
                  <a:solidFill>
                    <a:schemeClr val="bg2"/>
                  </a:solidFill>
                  <a:latin typeface="Arial" panose="020B0604020202020204" pitchFamily="34" charset="0"/>
                  <a:ea typeface="+mn-ea"/>
                  <a:cs typeface="+mn-cs"/>
                </a:defRPr>
              </a:lvl2pPr>
              <a:lvl3pPr marL="914400" algn="l" rtl="0" fontAlgn="base">
                <a:spcBef>
                  <a:spcPct val="0"/>
                </a:spcBef>
                <a:spcAft>
                  <a:spcPct val="0"/>
                </a:spcAft>
                <a:defRPr b="1" kern="1200" baseline="-25000">
                  <a:solidFill>
                    <a:schemeClr val="bg2"/>
                  </a:solidFill>
                  <a:latin typeface="Arial" panose="020B0604020202020204" pitchFamily="34" charset="0"/>
                  <a:ea typeface="+mn-ea"/>
                  <a:cs typeface="+mn-cs"/>
                </a:defRPr>
              </a:lvl3pPr>
              <a:lvl4pPr marL="1371600" algn="l" rtl="0" fontAlgn="base">
                <a:spcBef>
                  <a:spcPct val="0"/>
                </a:spcBef>
                <a:spcAft>
                  <a:spcPct val="0"/>
                </a:spcAft>
                <a:defRPr b="1" kern="1200" baseline="-25000">
                  <a:solidFill>
                    <a:schemeClr val="bg2"/>
                  </a:solidFill>
                  <a:latin typeface="Arial" panose="020B0604020202020204" pitchFamily="34" charset="0"/>
                  <a:ea typeface="+mn-ea"/>
                  <a:cs typeface="+mn-cs"/>
                </a:defRPr>
              </a:lvl4pPr>
              <a:lvl5pPr marL="1828800" algn="l" rtl="0" fontAlgn="base">
                <a:spcBef>
                  <a:spcPct val="0"/>
                </a:spcBef>
                <a:spcAft>
                  <a:spcPct val="0"/>
                </a:spcAft>
                <a:defRPr b="1" kern="1200" baseline="-25000">
                  <a:solidFill>
                    <a:schemeClr val="bg2"/>
                  </a:solidFill>
                  <a:latin typeface="Arial" panose="020B0604020202020204" pitchFamily="34" charset="0"/>
                  <a:ea typeface="+mn-ea"/>
                  <a:cs typeface="+mn-cs"/>
                </a:defRPr>
              </a:lvl5pPr>
              <a:lvl6pPr marL="2286000" algn="l" defTabSz="914400" rtl="0" eaLnBrk="1" latinLnBrk="0" hangingPunct="1">
                <a:defRPr b="1" kern="1200" baseline="-25000">
                  <a:solidFill>
                    <a:schemeClr val="bg2"/>
                  </a:solidFill>
                  <a:latin typeface="Arial" panose="020B0604020202020204" pitchFamily="34" charset="0"/>
                  <a:ea typeface="+mn-ea"/>
                  <a:cs typeface="+mn-cs"/>
                </a:defRPr>
              </a:lvl6pPr>
              <a:lvl7pPr marL="2743200" algn="l" defTabSz="914400" rtl="0" eaLnBrk="1" latinLnBrk="0" hangingPunct="1">
                <a:defRPr b="1" kern="1200" baseline="-25000">
                  <a:solidFill>
                    <a:schemeClr val="bg2"/>
                  </a:solidFill>
                  <a:latin typeface="Arial" panose="020B0604020202020204" pitchFamily="34" charset="0"/>
                  <a:ea typeface="+mn-ea"/>
                  <a:cs typeface="+mn-cs"/>
                </a:defRPr>
              </a:lvl7pPr>
              <a:lvl8pPr marL="3200400" algn="l" defTabSz="914400" rtl="0" eaLnBrk="1" latinLnBrk="0" hangingPunct="1">
                <a:defRPr b="1" kern="1200" baseline="-25000">
                  <a:solidFill>
                    <a:schemeClr val="bg2"/>
                  </a:solidFill>
                  <a:latin typeface="Arial" panose="020B0604020202020204" pitchFamily="34" charset="0"/>
                  <a:ea typeface="+mn-ea"/>
                  <a:cs typeface="+mn-cs"/>
                </a:defRPr>
              </a:lvl8pPr>
              <a:lvl9pPr marL="3657600" algn="l" defTabSz="914400" rtl="0" eaLnBrk="1" latinLnBrk="0" hangingPunct="1">
                <a:defRPr b="1" kern="1200" baseline="-25000">
                  <a:solidFill>
                    <a:schemeClr val="bg2"/>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800" b="1" i="0" u="none" strike="noStrike" kern="120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31" name="Freeform 121">
              <a:extLst>
                <a:ext uri="{FF2B5EF4-FFF2-40B4-BE49-F238E27FC236}">
                  <a16:creationId xmlns:a16="http://schemas.microsoft.com/office/drawing/2014/main" id="{1DEA41ED-DAB8-8121-2E8E-2A8F9DB75F8C}"/>
                </a:ext>
              </a:extLst>
            </p:cNvPr>
            <p:cNvSpPr>
              <a:spLocks/>
            </p:cNvSpPr>
            <p:nvPr/>
          </p:nvSpPr>
          <p:spPr bwMode="auto">
            <a:xfrm>
              <a:off x="2400" y="2736"/>
              <a:ext cx="1289" cy="531"/>
            </a:xfrm>
            <a:custGeom>
              <a:avLst/>
              <a:gdLst/>
              <a:ahLst/>
              <a:cxnLst>
                <a:cxn ang="0">
                  <a:pos x="885" y="0"/>
                </a:cxn>
                <a:cxn ang="0">
                  <a:pos x="57" y="0"/>
                </a:cxn>
                <a:cxn ang="0">
                  <a:pos x="0" y="57"/>
                </a:cxn>
                <a:cxn ang="0">
                  <a:pos x="0" y="353"/>
                </a:cxn>
                <a:cxn ang="0">
                  <a:pos x="362" y="388"/>
                </a:cxn>
                <a:cxn ang="0">
                  <a:pos x="942" y="287"/>
                </a:cxn>
                <a:cxn ang="0">
                  <a:pos x="942" y="57"/>
                </a:cxn>
                <a:cxn ang="0">
                  <a:pos x="885" y="0"/>
                </a:cxn>
              </a:cxnLst>
              <a:rect l="0" t="0" r="r" b="b"/>
              <a:pathLst>
                <a:path w="942" h="388">
                  <a:moveTo>
                    <a:pt x="885" y="0"/>
                  </a:moveTo>
                  <a:cubicBezTo>
                    <a:pt x="57" y="0"/>
                    <a:pt x="57" y="0"/>
                    <a:pt x="57" y="0"/>
                  </a:cubicBezTo>
                  <a:cubicBezTo>
                    <a:pt x="26" y="0"/>
                    <a:pt x="0" y="26"/>
                    <a:pt x="0" y="57"/>
                  </a:cubicBezTo>
                  <a:cubicBezTo>
                    <a:pt x="0" y="353"/>
                    <a:pt x="0" y="353"/>
                    <a:pt x="0" y="353"/>
                  </a:cubicBezTo>
                  <a:cubicBezTo>
                    <a:pt x="109" y="376"/>
                    <a:pt x="232" y="388"/>
                    <a:pt x="362" y="388"/>
                  </a:cubicBezTo>
                  <a:cubicBezTo>
                    <a:pt x="589" y="388"/>
                    <a:pt x="794" y="350"/>
                    <a:pt x="942" y="287"/>
                  </a:cubicBezTo>
                  <a:cubicBezTo>
                    <a:pt x="942" y="57"/>
                    <a:pt x="942" y="57"/>
                    <a:pt x="942" y="57"/>
                  </a:cubicBezTo>
                  <a:cubicBezTo>
                    <a:pt x="942" y="26"/>
                    <a:pt x="917" y="0"/>
                    <a:pt x="885" y="0"/>
                  </a:cubicBezTo>
                  <a:close/>
                </a:path>
              </a:pathLst>
            </a:custGeom>
            <a:grpFill/>
            <a:ln w="9525">
              <a:noFill/>
              <a:round/>
              <a:headEnd/>
              <a:tailEnd/>
            </a:ln>
          </p:spPr>
          <p:txBody>
            <a:bodyPr/>
            <a:lstStyle>
              <a:defPPr>
                <a:defRPr lang="en-US"/>
              </a:defPPr>
              <a:lvl1pPr algn="l" rtl="0" fontAlgn="base">
                <a:spcBef>
                  <a:spcPct val="0"/>
                </a:spcBef>
                <a:spcAft>
                  <a:spcPct val="0"/>
                </a:spcAft>
                <a:defRPr b="1" kern="1200" baseline="-25000">
                  <a:solidFill>
                    <a:schemeClr val="bg2"/>
                  </a:solidFill>
                  <a:latin typeface="Arial" panose="020B0604020202020204" pitchFamily="34" charset="0"/>
                  <a:ea typeface="+mn-ea"/>
                  <a:cs typeface="+mn-cs"/>
                </a:defRPr>
              </a:lvl1pPr>
              <a:lvl2pPr marL="457200" algn="l" rtl="0" fontAlgn="base">
                <a:spcBef>
                  <a:spcPct val="0"/>
                </a:spcBef>
                <a:spcAft>
                  <a:spcPct val="0"/>
                </a:spcAft>
                <a:defRPr b="1" kern="1200" baseline="-25000">
                  <a:solidFill>
                    <a:schemeClr val="bg2"/>
                  </a:solidFill>
                  <a:latin typeface="Arial" panose="020B0604020202020204" pitchFamily="34" charset="0"/>
                  <a:ea typeface="+mn-ea"/>
                  <a:cs typeface="+mn-cs"/>
                </a:defRPr>
              </a:lvl2pPr>
              <a:lvl3pPr marL="914400" algn="l" rtl="0" fontAlgn="base">
                <a:spcBef>
                  <a:spcPct val="0"/>
                </a:spcBef>
                <a:spcAft>
                  <a:spcPct val="0"/>
                </a:spcAft>
                <a:defRPr b="1" kern="1200" baseline="-25000">
                  <a:solidFill>
                    <a:schemeClr val="bg2"/>
                  </a:solidFill>
                  <a:latin typeface="Arial" panose="020B0604020202020204" pitchFamily="34" charset="0"/>
                  <a:ea typeface="+mn-ea"/>
                  <a:cs typeface="+mn-cs"/>
                </a:defRPr>
              </a:lvl3pPr>
              <a:lvl4pPr marL="1371600" algn="l" rtl="0" fontAlgn="base">
                <a:spcBef>
                  <a:spcPct val="0"/>
                </a:spcBef>
                <a:spcAft>
                  <a:spcPct val="0"/>
                </a:spcAft>
                <a:defRPr b="1" kern="1200" baseline="-25000">
                  <a:solidFill>
                    <a:schemeClr val="bg2"/>
                  </a:solidFill>
                  <a:latin typeface="Arial" panose="020B0604020202020204" pitchFamily="34" charset="0"/>
                  <a:ea typeface="+mn-ea"/>
                  <a:cs typeface="+mn-cs"/>
                </a:defRPr>
              </a:lvl4pPr>
              <a:lvl5pPr marL="1828800" algn="l" rtl="0" fontAlgn="base">
                <a:spcBef>
                  <a:spcPct val="0"/>
                </a:spcBef>
                <a:spcAft>
                  <a:spcPct val="0"/>
                </a:spcAft>
                <a:defRPr b="1" kern="1200" baseline="-25000">
                  <a:solidFill>
                    <a:schemeClr val="bg2"/>
                  </a:solidFill>
                  <a:latin typeface="Arial" panose="020B0604020202020204" pitchFamily="34" charset="0"/>
                  <a:ea typeface="+mn-ea"/>
                  <a:cs typeface="+mn-cs"/>
                </a:defRPr>
              </a:lvl5pPr>
              <a:lvl6pPr marL="2286000" algn="l" defTabSz="914400" rtl="0" eaLnBrk="1" latinLnBrk="0" hangingPunct="1">
                <a:defRPr b="1" kern="1200" baseline="-25000">
                  <a:solidFill>
                    <a:schemeClr val="bg2"/>
                  </a:solidFill>
                  <a:latin typeface="Arial" panose="020B0604020202020204" pitchFamily="34" charset="0"/>
                  <a:ea typeface="+mn-ea"/>
                  <a:cs typeface="+mn-cs"/>
                </a:defRPr>
              </a:lvl6pPr>
              <a:lvl7pPr marL="2743200" algn="l" defTabSz="914400" rtl="0" eaLnBrk="1" latinLnBrk="0" hangingPunct="1">
                <a:defRPr b="1" kern="1200" baseline="-25000">
                  <a:solidFill>
                    <a:schemeClr val="bg2"/>
                  </a:solidFill>
                  <a:latin typeface="Arial" panose="020B0604020202020204" pitchFamily="34" charset="0"/>
                  <a:ea typeface="+mn-ea"/>
                  <a:cs typeface="+mn-cs"/>
                </a:defRPr>
              </a:lvl7pPr>
              <a:lvl8pPr marL="3200400" algn="l" defTabSz="914400" rtl="0" eaLnBrk="1" latinLnBrk="0" hangingPunct="1">
                <a:defRPr b="1" kern="1200" baseline="-25000">
                  <a:solidFill>
                    <a:schemeClr val="bg2"/>
                  </a:solidFill>
                  <a:latin typeface="Arial" panose="020B0604020202020204" pitchFamily="34" charset="0"/>
                  <a:ea typeface="+mn-ea"/>
                  <a:cs typeface="+mn-cs"/>
                </a:defRPr>
              </a:lvl8pPr>
              <a:lvl9pPr marL="3657600" algn="l" defTabSz="914400" rtl="0" eaLnBrk="1" latinLnBrk="0" hangingPunct="1">
                <a:defRPr b="1" kern="1200" baseline="-25000">
                  <a:solidFill>
                    <a:schemeClr val="bg2"/>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800" b="1" i="0" u="none" strike="noStrike" kern="120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32" name="Freeform 122">
              <a:extLst>
                <a:ext uri="{FF2B5EF4-FFF2-40B4-BE49-F238E27FC236}">
                  <a16:creationId xmlns:a16="http://schemas.microsoft.com/office/drawing/2014/main" id="{766A9213-129A-49BA-235D-4224DED874D5}"/>
                </a:ext>
              </a:extLst>
            </p:cNvPr>
            <p:cNvSpPr>
              <a:spLocks/>
            </p:cNvSpPr>
            <p:nvPr/>
          </p:nvSpPr>
          <p:spPr bwMode="auto">
            <a:xfrm>
              <a:off x="3302" y="3637"/>
              <a:ext cx="394" cy="395"/>
            </a:xfrm>
            <a:custGeom>
              <a:avLst/>
              <a:gdLst/>
              <a:ahLst/>
              <a:cxnLst>
                <a:cxn ang="0">
                  <a:pos x="288" y="0"/>
                </a:cxn>
                <a:cxn ang="0">
                  <a:pos x="57" y="0"/>
                </a:cxn>
                <a:cxn ang="0">
                  <a:pos x="0" y="57"/>
                </a:cxn>
                <a:cxn ang="0">
                  <a:pos x="0" y="288"/>
                </a:cxn>
                <a:cxn ang="0">
                  <a:pos x="288" y="0"/>
                </a:cxn>
              </a:cxnLst>
              <a:rect l="0" t="0" r="r" b="b"/>
              <a:pathLst>
                <a:path w="288" h="288">
                  <a:moveTo>
                    <a:pt x="288" y="0"/>
                  </a:moveTo>
                  <a:cubicBezTo>
                    <a:pt x="57" y="0"/>
                    <a:pt x="57" y="0"/>
                    <a:pt x="57" y="0"/>
                  </a:cubicBezTo>
                  <a:cubicBezTo>
                    <a:pt x="26" y="0"/>
                    <a:pt x="0" y="26"/>
                    <a:pt x="0" y="57"/>
                  </a:cubicBezTo>
                  <a:cubicBezTo>
                    <a:pt x="0" y="288"/>
                    <a:pt x="0" y="288"/>
                    <a:pt x="0" y="288"/>
                  </a:cubicBezTo>
                  <a:lnTo>
                    <a:pt x="288" y="0"/>
                  </a:lnTo>
                  <a:close/>
                </a:path>
              </a:pathLst>
            </a:custGeom>
            <a:solidFill>
              <a:schemeClr val="tx1">
                <a:lumMod val="95000"/>
                <a:lumOff val="5000"/>
              </a:schemeClr>
            </a:solidFill>
            <a:ln w="9525">
              <a:noFill/>
              <a:round/>
              <a:headEnd/>
              <a:tailEnd/>
            </a:ln>
          </p:spPr>
          <p:txBody>
            <a:bodyPr/>
            <a:lstStyle>
              <a:defPPr>
                <a:defRPr lang="en-US"/>
              </a:defPPr>
              <a:lvl1pPr algn="l" rtl="0" fontAlgn="base">
                <a:spcBef>
                  <a:spcPct val="0"/>
                </a:spcBef>
                <a:spcAft>
                  <a:spcPct val="0"/>
                </a:spcAft>
                <a:defRPr b="1" kern="1200" baseline="-25000">
                  <a:solidFill>
                    <a:schemeClr val="bg2"/>
                  </a:solidFill>
                  <a:latin typeface="Arial" panose="020B0604020202020204" pitchFamily="34" charset="0"/>
                  <a:ea typeface="+mn-ea"/>
                  <a:cs typeface="+mn-cs"/>
                </a:defRPr>
              </a:lvl1pPr>
              <a:lvl2pPr marL="457200" algn="l" rtl="0" fontAlgn="base">
                <a:spcBef>
                  <a:spcPct val="0"/>
                </a:spcBef>
                <a:spcAft>
                  <a:spcPct val="0"/>
                </a:spcAft>
                <a:defRPr b="1" kern="1200" baseline="-25000">
                  <a:solidFill>
                    <a:schemeClr val="bg2"/>
                  </a:solidFill>
                  <a:latin typeface="Arial" panose="020B0604020202020204" pitchFamily="34" charset="0"/>
                  <a:ea typeface="+mn-ea"/>
                  <a:cs typeface="+mn-cs"/>
                </a:defRPr>
              </a:lvl2pPr>
              <a:lvl3pPr marL="914400" algn="l" rtl="0" fontAlgn="base">
                <a:spcBef>
                  <a:spcPct val="0"/>
                </a:spcBef>
                <a:spcAft>
                  <a:spcPct val="0"/>
                </a:spcAft>
                <a:defRPr b="1" kern="1200" baseline="-25000">
                  <a:solidFill>
                    <a:schemeClr val="bg2"/>
                  </a:solidFill>
                  <a:latin typeface="Arial" panose="020B0604020202020204" pitchFamily="34" charset="0"/>
                  <a:ea typeface="+mn-ea"/>
                  <a:cs typeface="+mn-cs"/>
                </a:defRPr>
              </a:lvl3pPr>
              <a:lvl4pPr marL="1371600" algn="l" rtl="0" fontAlgn="base">
                <a:spcBef>
                  <a:spcPct val="0"/>
                </a:spcBef>
                <a:spcAft>
                  <a:spcPct val="0"/>
                </a:spcAft>
                <a:defRPr b="1" kern="1200" baseline="-25000">
                  <a:solidFill>
                    <a:schemeClr val="bg2"/>
                  </a:solidFill>
                  <a:latin typeface="Arial" panose="020B0604020202020204" pitchFamily="34" charset="0"/>
                  <a:ea typeface="+mn-ea"/>
                  <a:cs typeface="+mn-cs"/>
                </a:defRPr>
              </a:lvl4pPr>
              <a:lvl5pPr marL="1828800" algn="l" rtl="0" fontAlgn="base">
                <a:spcBef>
                  <a:spcPct val="0"/>
                </a:spcBef>
                <a:spcAft>
                  <a:spcPct val="0"/>
                </a:spcAft>
                <a:defRPr b="1" kern="1200" baseline="-25000">
                  <a:solidFill>
                    <a:schemeClr val="bg2"/>
                  </a:solidFill>
                  <a:latin typeface="Arial" panose="020B0604020202020204" pitchFamily="34" charset="0"/>
                  <a:ea typeface="+mn-ea"/>
                  <a:cs typeface="+mn-cs"/>
                </a:defRPr>
              </a:lvl5pPr>
              <a:lvl6pPr marL="2286000" algn="l" defTabSz="914400" rtl="0" eaLnBrk="1" latinLnBrk="0" hangingPunct="1">
                <a:defRPr b="1" kern="1200" baseline="-25000">
                  <a:solidFill>
                    <a:schemeClr val="bg2"/>
                  </a:solidFill>
                  <a:latin typeface="Arial" panose="020B0604020202020204" pitchFamily="34" charset="0"/>
                  <a:ea typeface="+mn-ea"/>
                  <a:cs typeface="+mn-cs"/>
                </a:defRPr>
              </a:lvl6pPr>
              <a:lvl7pPr marL="2743200" algn="l" defTabSz="914400" rtl="0" eaLnBrk="1" latinLnBrk="0" hangingPunct="1">
                <a:defRPr b="1" kern="1200" baseline="-25000">
                  <a:solidFill>
                    <a:schemeClr val="bg2"/>
                  </a:solidFill>
                  <a:latin typeface="Arial" panose="020B0604020202020204" pitchFamily="34" charset="0"/>
                  <a:ea typeface="+mn-ea"/>
                  <a:cs typeface="+mn-cs"/>
                </a:defRPr>
              </a:lvl7pPr>
              <a:lvl8pPr marL="3200400" algn="l" defTabSz="914400" rtl="0" eaLnBrk="1" latinLnBrk="0" hangingPunct="1">
                <a:defRPr b="1" kern="1200" baseline="-25000">
                  <a:solidFill>
                    <a:schemeClr val="bg2"/>
                  </a:solidFill>
                  <a:latin typeface="Arial" panose="020B0604020202020204" pitchFamily="34" charset="0"/>
                  <a:ea typeface="+mn-ea"/>
                  <a:cs typeface="+mn-cs"/>
                </a:defRPr>
              </a:lvl8pPr>
              <a:lvl9pPr marL="3657600" algn="l" defTabSz="914400" rtl="0" eaLnBrk="1" latinLnBrk="0" hangingPunct="1">
                <a:defRPr b="1" kern="1200" baseline="-25000">
                  <a:solidFill>
                    <a:schemeClr val="bg2"/>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800" b="1" i="0" u="none" strike="noStrike" kern="120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grpSp>
      <p:sp>
        <p:nvSpPr>
          <p:cNvPr id="14" name="Rectangle 38">
            <a:extLst>
              <a:ext uri="{FF2B5EF4-FFF2-40B4-BE49-F238E27FC236}">
                <a16:creationId xmlns:a16="http://schemas.microsoft.com/office/drawing/2014/main" id="{C0BB7014-BE9B-5486-3EB5-895F6CFB30E9}"/>
              </a:ext>
            </a:extLst>
          </p:cNvPr>
          <p:cNvSpPr>
            <a:spLocks noChangeArrowheads="1"/>
          </p:cNvSpPr>
          <p:nvPr/>
        </p:nvSpPr>
        <p:spPr bwMode="auto">
          <a:xfrm>
            <a:off x="2623073" y="2438589"/>
            <a:ext cx="176682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b="1" kern="1200" baseline="-25000">
                <a:solidFill>
                  <a:schemeClr val="bg2"/>
                </a:solidFill>
                <a:latin typeface="Arial" panose="020B0604020202020204" pitchFamily="34" charset="0"/>
                <a:ea typeface="+mn-ea"/>
                <a:cs typeface="+mn-cs"/>
              </a:defRPr>
            </a:lvl1pPr>
            <a:lvl2pPr marL="457200" algn="l" rtl="0" fontAlgn="base">
              <a:spcBef>
                <a:spcPct val="0"/>
              </a:spcBef>
              <a:spcAft>
                <a:spcPct val="0"/>
              </a:spcAft>
              <a:defRPr b="1" kern="1200" baseline="-25000">
                <a:solidFill>
                  <a:schemeClr val="bg2"/>
                </a:solidFill>
                <a:latin typeface="Arial" panose="020B0604020202020204" pitchFamily="34" charset="0"/>
                <a:ea typeface="+mn-ea"/>
                <a:cs typeface="+mn-cs"/>
              </a:defRPr>
            </a:lvl2pPr>
            <a:lvl3pPr marL="914400" algn="l" rtl="0" fontAlgn="base">
              <a:spcBef>
                <a:spcPct val="0"/>
              </a:spcBef>
              <a:spcAft>
                <a:spcPct val="0"/>
              </a:spcAft>
              <a:defRPr b="1" kern="1200" baseline="-25000">
                <a:solidFill>
                  <a:schemeClr val="bg2"/>
                </a:solidFill>
                <a:latin typeface="Arial" panose="020B0604020202020204" pitchFamily="34" charset="0"/>
                <a:ea typeface="+mn-ea"/>
                <a:cs typeface="+mn-cs"/>
              </a:defRPr>
            </a:lvl3pPr>
            <a:lvl4pPr marL="1371600" algn="l" rtl="0" fontAlgn="base">
              <a:spcBef>
                <a:spcPct val="0"/>
              </a:spcBef>
              <a:spcAft>
                <a:spcPct val="0"/>
              </a:spcAft>
              <a:defRPr b="1" kern="1200" baseline="-25000">
                <a:solidFill>
                  <a:schemeClr val="bg2"/>
                </a:solidFill>
                <a:latin typeface="Arial" panose="020B0604020202020204" pitchFamily="34" charset="0"/>
                <a:ea typeface="+mn-ea"/>
                <a:cs typeface="+mn-cs"/>
              </a:defRPr>
            </a:lvl4pPr>
            <a:lvl5pPr marL="1828800" algn="l" rtl="0" fontAlgn="base">
              <a:spcBef>
                <a:spcPct val="0"/>
              </a:spcBef>
              <a:spcAft>
                <a:spcPct val="0"/>
              </a:spcAft>
              <a:defRPr b="1" kern="1200" baseline="-25000">
                <a:solidFill>
                  <a:schemeClr val="bg2"/>
                </a:solidFill>
                <a:latin typeface="Arial" panose="020B0604020202020204" pitchFamily="34" charset="0"/>
                <a:ea typeface="+mn-ea"/>
                <a:cs typeface="+mn-cs"/>
              </a:defRPr>
            </a:lvl5pPr>
            <a:lvl6pPr marL="2286000" algn="l" defTabSz="914400" rtl="0" eaLnBrk="1" latinLnBrk="0" hangingPunct="1">
              <a:defRPr b="1" kern="1200" baseline="-25000">
                <a:solidFill>
                  <a:schemeClr val="bg2"/>
                </a:solidFill>
                <a:latin typeface="Arial" panose="020B0604020202020204" pitchFamily="34" charset="0"/>
                <a:ea typeface="+mn-ea"/>
                <a:cs typeface="+mn-cs"/>
              </a:defRPr>
            </a:lvl6pPr>
            <a:lvl7pPr marL="2743200" algn="l" defTabSz="914400" rtl="0" eaLnBrk="1" latinLnBrk="0" hangingPunct="1">
              <a:defRPr b="1" kern="1200" baseline="-25000">
                <a:solidFill>
                  <a:schemeClr val="bg2"/>
                </a:solidFill>
                <a:latin typeface="Arial" panose="020B0604020202020204" pitchFamily="34" charset="0"/>
                <a:ea typeface="+mn-ea"/>
                <a:cs typeface="+mn-cs"/>
              </a:defRPr>
            </a:lvl7pPr>
            <a:lvl8pPr marL="3200400" algn="l" defTabSz="914400" rtl="0" eaLnBrk="1" latinLnBrk="0" hangingPunct="1">
              <a:defRPr b="1" kern="1200" baseline="-25000">
                <a:solidFill>
                  <a:schemeClr val="bg2"/>
                </a:solidFill>
                <a:latin typeface="Arial" panose="020B0604020202020204" pitchFamily="34" charset="0"/>
                <a:ea typeface="+mn-ea"/>
                <a:cs typeface="+mn-cs"/>
              </a:defRPr>
            </a:lvl8pPr>
            <a:lvl9pPr marL="3657600" algn="l" defTabSz="914400" rtl="0" eaLnBrk="1" latinLnBrk="0" hangingPunct="1">
              <a:defRPr b="1" kern="1200" baseline="-25000">
                <a:solidFill>
                  <a:schemeClr val="bg2"/>
                </a:solidFill>
                <a:latin typeface="Arial" panose="020B0604020202020204" pitchFamily="34" charset="0"/>
                <a:ea typeface="+mn-ea"/>
                <a:cs typeface="+mn-cs"/>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lang="es-CO" sz="1200" b="0" baseline="0" dirty="0">
                <a:solidFill>
                  <a:srgbClr val="FFFFFF"/>
                </a:solidFill>
                <a:latin typeface="Poppins" panose="00000500000000000000" pitchFamily="2" charset="0"/>
                <a:ea typeface="굴림" panose="020B0600000101010101" pitchFamily="34" charset="-127"/>
                <a:cs typeface="Poppins" panose="00000500000000000000" pitchFamily="2" charset="0"/>
              </a:rPr>
              <a:t>- 4</a:t>
            </a:r>
            <a:r>
              <a:rPr kumimoji="0" lang="es-CO" sz="1200" b="0" i="0" u="none" strike="noStrike" kern="1200" cap="none" spc="0" normalizeH="0" baseline="0" noProof="0" dirty="0">
                <a:ln>
                  <a:noFill/>
                </a:ln>
                <a:solidFill>
                  <a:srgbClr val="FFFFFF"/>
                </a:solidFill>
                <a:effectLst/>
                <a:uLnTx/>
                <a:uFillTx/>
                <a:latin typeface="Poppins" panose="00000500000000000000" pitchFamily="2" charset="0"/>
                <a:ea typeface="굴림" panose="020B0600000101010101" pitchFamily="34" charset="-127"/>
                <a:cs typeface="Poppins" panose="00000500000000000000" pitchFamily="2" charset="0"/>
              </a:rPr>
              <a:t> Objetivos estratégicos</a:t>
            </a:r>
          </a:p>
          <a:p>
            <a:pPr marL="0" marR="0" lvl="0" indent="0" defTabSz="914400" rtl="0" eaLnBrk="1" fontAlgn="base" latinLnBrk="0" hangingPunct="1">
              <a:lnSpc>
                <a:spcPct val="100000"/>
              </a:lnSpc>
              <a:spcBef>
                <a:spcPct val="0"/>
              </a:spcBef>
              <a:spcAft>
                <a:spcPct val="0"/>
              </a:spcAft>
              <a:buClrTx/>
              <a:buSzTx/>
              <a:buFontTx/>
              <a:buNone/>
              <a:tabLst/>
              <a:defRPr/>
            </a:pPr>
            <a:r>
              <a:rPr lang="es-CO" sz="1200" b="0" baseline="0" dirty="0">
                <a:solidFill>
                  <a:srgbClr val="FFFFFF"/>
                </a:solidFill>
                <a:latin typeface="Poppins" panose="00000500000000000000" pitchFamily="2" charset="0"/>
                <a:ea typeface="굴림" panose="020B0600000101010101" pitchFamily="34" charset="-127"/>
                <a:cs typeface="Poppins" panose="00000500000000000000" pitchFamily="2" charset="0"/>
              </a:rPr>
              <a:t>- 4 Objetivos de resultado</a:t>
            </a:r>
            <a:endParaRPr kumimoji="0" lang="es-CO" sz="1200" b="0" i="0" u="none" strike="noStrike" kern="1200" cap="none" spc="0" normalizeH="0" baseline="0" noProof="0" dirty="0">
              <a:ln>
                <a:noFill/>
              </a:ln>
              <a:solidFill>
                <a:srgbClr val="FFFFFF"/>
              </a:solidFill>
              <a:effectLst/>
              <a:uLnTx/>
              <a:uFillTx/>
              <a:latin typeface="Poppins" panose="00000500000000000000" pitchFamily="2" charset="0"/>
              <a:ea typeface="굴림" panose="020B0600000101010101" pitchFamily="34" charset="-127"/>
              <a:cs typeface="Poppins" panose="00000500000000000000" pitchFamily="2"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lang="es-CO" sz="1200" b="0" baseline="0" dirty="0">
                <a:solidFill>
                  <a:srgbClr val="FFFFFF"/>
                </a:solidFill>
                <a:latin typeface="Poppins" panose="00000500000000000000" pitchFamily="2" charset="0"/>
                <a:ea typeface="굴림" panose="020B0600000101010101" pitchFamily="34" charset="-127"/>
                <a:cs typeface="Poppins" panose="00000500000000000000" pitchFamily="2" charset="0"/>
              </a:rPr>
              <a:t>- 6 Indicadores</a:t>
            </a:r>
            <a:endParaRPr kumimoji="0" lang="es-CO" sz="1200" b="0" i="0" u="none" strike="noStrike" kern="1200" cap="none" spc="0" normalizeH="0" baseline="0" noProof="0" dirty="0">
              <a:ln>
                <a:noFill/>
              </a:ln>
              <a:solidFill>
                <a:srgbClr val="FFFFFF"/>
              </a:solidFill>
              <a:effectLst/>
              <a:uLnTx/>
              <a:uFillTx/>
              <a:latin typeface="Poppins" panose="00000500000000000000" pitchFamily="2" charset="0"/>
              <a:cs typeface="Poppins" panose="00000500000000000000" pitchFamily="2" charset="0"/>
            </a:endParaRPr>
          </a:p>
        </p:txBody>
      </p:sp>
      <p:sp>
        <p:nvSpPr>
          <p:cNvPr id="15" name="Rectangle 39">
            <a:extLst>
              <a:ext uri="{FF2B5EF4-FFF2-40B4-BE49-F238E27FC236}">
                <a16:creationId xmlns:a16="http://schemas.microsoft.com/office/drawing/2014/main" id="{3995A326-8FC5-84D4-6DD3-ADE2FF73EBEB}"/>
              </a:ext>
            </a:extLst>
          </p:cNvPr>
          <p:cNvSpPr>
            <a:spLocks noChangeArrowheads="1"/>
          </p:cNvSpPr>
          <p:nvPr/>
        </p:nvSpPr>
        <p:spPr bwMode="auto">
          <a:xfrm>
            <a:off x="2831712" y="2051264"/>
            <a:ext cx="14022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b="1" kern="1200" baseline="-25000">
                <a:solidFill>
                  <a:schemeClr val="bg2"/>
                </a:solidFill>
                <a:latin typeface="Arial" panose="020B0604020202020204" pitchFamily="34" charset="0"/>
                <a:ea typeface="+mn-ea"/>
                <a:cs typeface="+mn-cs"/>
              </a:defRPr>
            </a:lvl1pPr>
            <a:lvl2pPr marL="457200" algn="l" rtl="0" fontAlgn="base">
              <a:spcBef>
                <a:spcPct val="0"/>
              </a:spcBef>
              <a:spcAft>
                <a:spcPct val="0"/>
              </a:spcAft>
              <a:defRPr b="1" kern="1200" baseline="-25000">
                <a:solidFill>
                  <a:schemeClr val="bg2"/>
                </a:solidFill>
                <a:latin typeface="Arial" panose="020B0604020202020204" pitchFamily="34" charset="0"/>
                <a:ea typeface="+mn-ea"/>
                <a:cs typeface="+mn-cs"/>
              </a:defRPr>
            </a:lvl2pPr>
            <a:lvl3pPr marL="914400" algn="l" rtl="0" fontAlgn="base">
              <a:spcBef>
                <a:spcPct val="0"/>
              </a:spcBef>
              <a:spcAft>
                <a:spcPct val="0"/>
              </a:spcAft>
              <a:defRPr b="1" kern="1200" baseline="-25000">
                <a:solidFill>
                  <a:schemeClr val="bg2"/>
                </a:solidFill>
                <a:latin typeface="Arial" panose="020B0604020202020204" pitchFamily="34" charset="0"/>
                <a:ea typeface="+mn-ea"/>
                <a:cs typeface="+mn-cs"/>
              </a:defRPr>
            </a:lvl3pPr>
            <a:lvl4pPr marL="1371600" algn="l" rtl="0" fontAlgn="base">
              <a:spcBef>
                <a:spcPct val="0"/>
              </a:spcBef>
              <a:spcAft>
                <a:spcPct val="0"/>
              </a:spcAft>
              <a:defRPr b="1" kern="1200" baseline="-25000">
                <a:solidFill>
                  <a:schemeClr val="bg2"/>
                </a:solidFill>
                <a:latin typeface="Arial" panose="020B0604020202020204" pitchFamily="34" charset="0"/>
                <a:ea typeface="+mn-ea"/>
                <a:cs typeface="+mn-cs"/>
              </a:defRPr>
            </a:lvl4pPr>
            <a:lvl5pPr marL="1828800" algn="l" rtl="0" fontAlgn="base">
              <a:spcBef>
                <a:spcPct val="0"/>
              </a:spcBef>
              <a:spcAft>
                <a:spcPct val="0"/>
              </a:spcAft>
              <a:defRPr b="1" kern="1200" baseline="-25000">
                <a:solidFill>
                  <a:schemeClr val="bg2"/>
                </a:solidFill>
                <a:latin typeface="Arial" panose="020B0604020202020204" pitchFamily="34" charset="0"/>
                <a:ea typeface="+mn-ea"/>
                <a:cs typeface="+mn-cs"/>
              </a:defRPr>
            </a:lvl5pPr>
            <a:lvl6pPr marL="2286000" algn="l" defTabSz="914400" rtl="0" eaLnBrk="1" latinLnBrk="0" hangingPunct="1">
              <a:defRPr b="1" kern="1200" baseline="-25000">
                <a:solidFill>
                  <a:schemeClr val="bg2"/>
                </a:solidFill>
                <a:latin typeface="Arial" panose="020B0604020202020204" pitchFamily="34" charset="0"/>
                <a:ea typeface="+mn-ea"/>
                <a:cs typeface="+mn-cs"/>
              </a:defRPr>
            </a:lvl6pPr>
            <a:lvl7pPr marL="2743200" algn="l" defTabSz="914400" rtl="0" eaLnBrk="1" latinLnBrk="0" hangingPunct="1">
              <a:defRPr b="1" kern="1200" baseline="-25000">
                <a:solidFill>
                  <a:schemeClr val="bg2"/>
                </a:solidFill>
                <a:latin typeface="Arial" panose="020B0604020202020204" pitchFamily="34" charset="0"/>
                <a:ea typeface="+mn-ea"/>
                <a:cs typeface="+mn-cs"/>
              </a:defRPr>
            </a:lvl7pPr>
            <a:lvl8pPr marL="3200400" algn="l" defTabSz="914400" rtl="0" eaLnBrk="1" latinLnBrk="0" hangingPunct="1">
              <a:defRPr b="1" kern="1200" baseline="-25000">
                <a:solidFill>
                  <a:schemeClr val="bg2"/>
                </a:solidFill>
                <a:latin typeface="Arial" panose="020B0604020202020204" pitchFamily="34" charset="0"/>
                <a:ea typeface="+mn-ea"/>
                <a:cs typeface="+mn-cs"/>
              </a:defRPr>
            </a:lvl8pPr>
            <a:lvl9pPr marL="3657600" algn="l" defTabSz="914400" rtl="0" eaLnBrk="1" latinLnBrk="0" hangingPunct="1">
              <a:defRPr b="1" kern="1200" baseline="-25000">
                <a:solidFill>
                  <a:schemeClr val="bg2"/>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200" b="1" i="0" u="none" strike="noStrike" kern="1200" cap="none" spc="0" normalizeH="0" baseline="0" noProof="0" dirty="0">
                <a:ln>
                  <a:noFill/>
                </a:ln>
                <a:solidFill>
                  <a:srgbClr val="FFFFFF"/>
                </a:solidFill>
                <a:effectLst/>
                <a:uLnTx/>
                <a:uFillTx/>
                <a:latin typeface="Poppins" panose="00000500000000000000" pitchFamily="2" charset="0"/>
                <a:ea typeface="굴림" panose="020B0600000101010101" pitchFamily="34" charset="-127"/>
                <a:cs typeface="Poppins" panose="00000500000000000000" pitchFamily="2" charset="0"/>
              </a:rPr>
              <a:t>APRENDIZAJE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200" b="1" i="0" u="none" strike="noStrike" kern="1200" cap="none" spc="0" normalizeH="0" baseline="0" noProof="0" dirty="0">
                <a:ln>
                  <a:noFill/>
                </a:ln>
                <a:solidFill>
                  <a:srgbClr val="FFFFFF"/>
                </a:solidFill>
                <a:effectLst/>
                <a:uLnTx/>
                <a:uFillTx/>
                <a:latin typeface="Poppins" panose="00000500000000000000" pitchFamily="2" charset="0"/>
                <a:ea typeface="굴림" panose="020B0600000101010101" pitchFamily="34" charset="-127"/>
                <a:cs typeface="Poppins" panose="00000500000000000000" pitchFamily="2" charset="0"/>
              </a:rPr>
              <a:t>Y CRECIMIENTO</a:t>
            </a:r>
            <a:endParaRPr kumimoji="0" lang="es-CO" sz="1200" b="1" i="0" u="none" strike="noStrike" kern="1200" cap="none" spc="0" normalizeH="0" baseline="0" noProof="0" dirty="0">
              <a:ln>
                <a:noFill/>
              </a:ln>
              <a:solidFill>
                <a:srgbClr val="FFFFFF"/>
              </a:solidFill>
              <a:effectLst/>
              <a:uLnTx/>
              <a:uFillTx/>
              <a:latin typeface="Poppins" panose="00000500000000000000" pitchFamily="2" charset="0"/>
              <a:cs typeface="Poppins" panose="00000500000000000000" pitchFamily="2" charset="0"/>
            </a:endParaRPr>
          </a:p>
        </p:txBody>
      </p:sp>
      <p:sp>
        <p:nvSpPr>
          <p:cNvPr id="18" name="Rectangle 95">
            <a:extLst>
              <a:ext uri="{FF2B5EF4-FFF2-40B4-BE49-F238E27FC236}">
                <a16:creationId xmlns:a16="http://schemas.microsoft.com/office/drawing/2014/main" id="{7D628B5C-6533-3623-4DD5-14313BFB9A6C}"/>
              </a:ext>
            </a:extLst>
          </p:cNvPr>
          <p:cNvSpPr>
            <a:spLocks noChangeArrowheads="1"/>
          </p:cNvSpPr>
          <p:nvPr/>
        </p:nvSpPr>
        <p:spPr bwMode="auto">
          <a:xfrm>
            <a:off x="3414359" y="4870754"/>
            <a:ext cx="1371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b="1" kern="1200" baseline="-25000">
                <a:solidFill>
                  <a:schemeClr val="bg2"/>
                </a:solidFill>
                <a:latin typeface="Arial" panose="020B0604020202020204" pitchFamily="34" charset="0"/>
                <a:ea typeface="+mn-ea"/>
                <a:cs typeface="+mn-cs"/>
              </a:defRPr>
            </a:lvl1pPr>
            <a:lvl2pPr marL="457200" algn="l" rtl="0" fontAlgn="base">
              <a:spcBef>
                <a:spcPct val="0"/>
              </a:spcBef>
              <a:spcAft>
                <a:spcPct val="0"/>
              </a:spcAft>
              <a:defRPr b="1" kern="1200" baseline="-25000">
                <a:solidFill>
                  <a:schemeClr val="bg2"/>
                </a:solidFill>
                <a:latin typeface="Arial" panose="020B0604020202020204" pitchFamily="34" charset="0"/>
                <a:ea typeface="+mn-ea"/>
                <a:cs typeface="+mn-cs"/>
              </a:defRPr>
            </a:lvl2pPr>
            <a:lvl3pPr marL="914400" algn="l" rtl="0" fontAlgn="base">
              <a:spcBef>
                <a:spcPct val="0"/>
              </a:spcBef>
              <a:spcAft>
                <a:spcPct val="0"/>
              </a:spcAft>
              <a:defRPr b="1" kern="1200" baseline="-25000">
                <a:solidFill>
                  <a:schemeClr val="bg2"/>
                </a:solidFill>
                <a:latin typeface="Arial" panose="020B0604020202020204" pitchFamily="34" charset="0"/>
                <a:ea typeface="+mn-ea"/>
                <a:cs typeface="+mn-cs"/>
              </a:defRPr>
            </a:lvl3pPr>
            <a:lvl4pPr marL="1371600" algn="l" rtl="0" fontAlgn="base">
              <a:spcBef>
                <a:spcPct val="0"/>
              </a:spcBef>
              <a:spcAft>
                <a:spcPct val="0"/>
              </a:spcAft>
              <a:defRPr b="1" kern="1200" baseline="-25000">
                <a:solidFill>
                  <a:schemeClr val="bg2"/>
                </a:solidFill>
                <a:latin typeface="Arial" panose="020B0604020202020204" pitchFamily="34" charset="0"/>
                <a:ea typeface="+mn-ea"/>
                <a:cs typeface="+mn-cs"/>
              </a:defRPr>
            </a:lvl4pPr>
            <a:lvl5pPr marL="1828800" algn="l" rtl="0" fontAlgn="base">
              <a:spcBef>
                <a:spcPct val="0"/>
              </a:spcBef>
              <a:spcAft>
                <a:spcPct val="0"/>
              </a:spcAft>
              <a:defRPr b="1" kern="1200" baseline="-25000">
                <a:solidFill>
                  <a:schemeClr val="bg2"/>
                </a:solidFill>
                <a:latin typeface="Arial" panose="020B0604020202020204" pitchFamily="34" charset="0"/>
                <a:ea typeface="+mn-ea"/>
                <a:cs typeface="+mn-cs"/>
              </a:defRPr>
            </a:lvl5pPr>
            <a:lvl6pPr marL="2286000" algn="l" defTabSz="914400" rtl="0" eaLnBrk="1" latinLnBrk="0" hangingPunct="1">
              <a:defRPr b="1" kern="1200" baseline="-25000">
                <a:solidFill>
                  <a:schemeClr val="bg2"/>
                </a:solidFill>
                <a:latin typeface="Arial" panose="020B0604020202020204" pitchFamily="34" charset="0"/>
                <a:ea typeface="+mn-ea"/>
                <a:cs typeface="+mn-cs"/>
              </a:defRPr>
            </a:lvl6pPr>
            <a:lvl7pPr marL="2743200" algn="l" defTabSz="914400" rtl="0" eaLnBrk="1" latinLnBrk="0" hangingPunct="1">
              <a:defRPr b="1" kern="1200" baseline="-25000">
                <a:solidFill>
                  <a:schemeClr val="bg2"/>
                </a:solidFill>
                <a:latin typeface="Arial" panose="020B0604020202020204" pitchFamily="34" charset="0"/>
                <a:ea typeface="+mn-ea"/>
                <a:cs typeface="+mn-cs"/>
              </a:defRPr>
            </a:lvl7pPr>
            <a:lvl8pPr marL="3200400" algn="l" defTabSz="914400" rtl="0" eaLnBrk="1" latinLnBrk="0" hangingPunct="1">
              <a:defRPr b="1" kern="1200" baseline="-25000">
                <a:solidFill>
                  <a:schemeClr val="bg2"/>
                </a:solidFill>
                <a:latin typeface="Arial" panose="020B0604020202020204" pitchFamily="34" charset="0"/>
                <a:ea typeface="+mn-ea"/>
                <a:cs typeface="+mn-cs"/>
              </a:defRPr>
            </a:lvl8pPr>
            <a:lvl9pPr marL="3657600" algn="l" defTabSz="914400" rtl="0" eaLnBrk="1" latinLnBrk="0" hangingPunct="1">
              <a:defRPr b="1" kern="1200" baseline="-25000">
                <a:solidFill>
                  <a:schemeClr val="bg2"/>
                </a:solidFill>
                <a:latin typeface="Arial" panose="020B0604020202020204" pitchFamily="34" charset="0"/>
                <a:ea typeface="+mn-ea"/>
                <a:cs typeface="+mn-cs"/>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lang="es-CO" sz="1200" b="0" baseline="0" dirty="0">
                <a:solidFill>
                  <a:srgbClr val="FFFFFF"/>
                </a:solidFill>
                <a:latin typeface="Poppins" panose="00000500000000000000" pitchFamily="2" charset="0"/>
                <a:ea typeface="굴림" panose="020B0600000101010101" pitchFamily="34" charset="-127"/>
                <a:cs typeface="Poppins" panose="00000500000000000000" pitchFamily="2" charset="0"/>
              </a:rPr>
              <a:t>- 3</a:t>
            </a:r>
            <a:r>
              <a:rPr kumimoji="0" lang="es-CO" sz="1200" b="0" i="0" u="none" strike="noStrike" kern="1200" cap="none" spc="0" normalizeH="0" baseline="0" noProof="0" dirty="0">
                <a:ln>
                  <a:noFill/>
                </a:ln>
                <a:solidFill>
                  <a:srgbClr val="FFFFFF"/>
                </a:solidFill>
                <a:effectLst/>
                <a:uLnTx/>
                <a:uFillTx/>
                <a:latin typeface="Poppins" panose="00000500000000000000" pitchFamily="2" charset="0"/>
                <a:ea typeface="굴림" panose="020B0600000101010101" pitchFamily="34" charset="-127"/>
                <a:cs typeface="Poppins" panose="00000500000000000000" pitchFamily="2" charset="0"/>
              </a:rPr>
              <a:t> Objetivos estratégicos</a:t>
            </a:r>
          </a:p>
          <a:p>
            <a:pPr marL="0" marR="0" lvl="0" indent="0" defTabSz="914400" rtl="0" eaLnBrk="1" fontAlgn="base" latinLnBrk="0" hangingPunct="1">
              <a:lnSpc>
                <a:spcPct val="100000"/>
              </a:lnSpc>
              <a:spcBef>
                <a:spcPct val="0"/>
              </a:spcBef>
              <a:spcAft>
                <a:spcPct val="0"/>
              </a:spcAft>
              <a:buClrTx/>
              <a:buSzTx/>
              <a:buFontTx/>
              <a:buNone/>
              <a:tabLst/>
              <a:defRPr/>
            </a:pPr>
            <a:r>
              <a:rPr lang="es-CO" sz="1200" b="0" baseline="0" dirty="0">
                <a:solidFill>
                  <a:srgbClr val="FFFFFF"/>
                </a:solidFill>
                <a:latin typeface="Poppins" panose="00000500000000000000" pitchFamily="2" charset="0"/>
                <a:ea typeface="굴림" panose="020B0600000101010101" pitchFamily="34" charset="-127"/>
                <a:cs typeface="Poppins" panose="00000500000000000000" pitchFamily="2" charset="0"/>
              </a:rPr>
              <a:t>- 5 Objetivos de resultado</a:t>
            </a:r>
            <a:endParaRPr kumimoji="0" lang="es-CO" sz="1200" b="0" i="0" u="none" strike="noStrike" kern="1200" cap="none" spc="0" normalizeH="0" baseline="0" noProof="0" dirty="0">
              <a:ln>
                <a:noFill/>
              </a:ln>
              <a:solidFill>
                <a:srgbClr val="FFFFFF"/>
              </a:solidFill>
              <a:effectLst/>
              <a:uLnTx/>
              <a:uFillTx/>
              <a:latin typeface="Poppins" panose="00000500000000000000" pitchFamily="2" charset="0"/>
              <a:ea typeface="굴림" panose="020B0600000101010101" pitchFamily="34" charset="-127"/>
              <a:cs typeface="Poppins" panose="00000500000000000000" pitchFamily="2"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lang="es-CO" sz="1200" b="0" baseline="0" dirty="0">
                <a:solidFill>
                  <a:srgbClr val="FFFFFF"/>
                </a:solidFill>
                <a:latin typeface="Poppins" panose="00000500000000000000" pitchFamily="2" charset="0"/>
                <a:ea typeface="굴림" panose="020B0600000101010101" pitchFamily="34" charset="-127"/>
                <a:cs typeface="Poppins" panose="00000500000000000000" pitchFamily="2" charset="0"/>
              </a:rPr>
              <a:t>- 8 Indicadores</a:t>
            </a:r>
            <a:endParaRPr kumimoji="0" lang="es-CO" sz="1200" b="0" i="0" u="none" strike="noStrike" kern="1200" cap="none" spc="0" normalizeH="0" baseline="0" noProof="0" dirty="0">
              <a:ln>
                <a:noFill/>
              </a:ln>
              <a:solidFill>
                <a:srgbClr val="FFFFFF"/>
              </a:solidFill>
              <a:effectLst/>
              <a:uLnTx/>
              <a:uFillTx/>
              <a:latin typeface="Poppins" panose="00000500000000000000" pitchFamily="2" charset="0"/>
              <a:cs typeface="Poppins" panose="00000500000000000000" pitchFamily="2" charset="0"/>
            </a:endParaRPr>
          </a:p>
        </p:txBody>
      </p:sp>
      <p:sp>
        <p:nvSpPr>
          <p:cNvPr id="19" name="Rectangle 96">
            <a:extLst>
              <a:ext uri="{FF2B5EF4-FFF2-40B4-BE49-F238E27FC236}">
                <a16:creationId xmlns:a16="http://schemas.microsoft.com/office/drawing/2014/main" id="{37D3B392-B078-63CA-3FF1-3C09BCB386AB}"/>
              </a:ext>
            </a:extLst>
          </p:cNvPr>
          <p:cNvSpPr>
            <a:spLocks noChangeArrowheads="1"/>
          </p:cNvSpPr>
          <p:nvPr/>
        </p:nvSpPr>
        <p:spPr bwMode="auto">
          <a:xfrm>
            <a:off x="3784141" y="4610731"/>
            <a:ext cx="10118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b="1" kern="1200" baseline="-25000">
                <a:solidFill>
                  <a:schemeClr val="bg2"/>
                </a:solidFill>
                <a:latin typeface="Arial" panose="020B0604020202020204" pitchFamily="34" charset="0"/>
                <a:ea typeface="+mn-ea"/>
                <a:cs typeface="+mn-cs"/>
              </a:defRPr>
            </a:lvl1pPr>
            <a:lvl2pPr marL="457200" algn="l" rtl="0" fontAlgn="base">
              <a:spcBef>
                <a:spcPct val="0"/>
              </a:spcBef>
              <a:spcAft>
                <a:spcPct val="0"/>
              </a:spcAft>
              <a:defRPr b="1" kern="1200" baseline="-25000">
                <a:solidFill>
                  <a:schemeClr val="bg2"/>
                </a:solidFill>
                <a:latin typeface="Arial" panose="020B0604020202020204" pitchFamily="34" charset="0"/>
                <a:ea typeface="+mn-ea"/>
                <a:cs typeface="+mn-cs"/>
              </a:defRPr>
            </a:lvl2pPr>
            <a:lvl3pPr marL="914400" algn="l" rtl="0" fontAlgn="base">
              <a:spcBef>
                <a:spcPct val="0"/>
              </a:spcBef>
              <a:spcAft>
                <a:spcPct val="0"/>
              </a:spcAft>
              <a:defRPr b="1" kern="1200" baseline="-25000">
                <a:solidFill>
                  <a:schemeClr val="bg2"/>
                </a:solidFill>
                <a:latin typeface="Arial" panose="020B0604020202020204" pitchFamily="34" charset="0"/>
                <a:ea typeface="+mn-ea"/>
                <a:cs typeface="+mn-cs"/>
              </a:defRPr>
            </a:lvl3pPr>
            <a:lvl4pPr marL="1371600" algn="l" rtl="0" fontAlgn="base">
              <a:spcBef>
                <a:spcPct val="0"/>
              </a:spcBef>
              <a:spcAft>
                <a:spcPct val="0"/>
              </a:spcAft>
              <a:defRPr b="1" kern="1200" baseline="-25000">
                <a:solidFill>
                  <a:schemeClr val="bg2"/>
                </a:solidFill>
                <a:latin typeface="Arial" panose="020B0604020202020204" pitchFamily="34" charset="0"/>
                <a:ea typeface="+mn-ea"/>
                <a:cs typeface="+mn-cs"/>
              </a:defRPr>
            </a:lvl4pPr>
            <a:lvl5pPr marL="1828800" algn="l" rtl="0" fontAlgn="base">
              <a:spcBef>
                <a:spcPct val="0"/>
              </a:spcBef>
              <a:spcAft>
                <a:spcPct val="0"/>
              </a:spcAft>
              <a:defRPr b="1" kern="1200" baseline="-25000">
                <a:solidFill>
                  <a:schemeClr val="bg2"/>
                </a:solidFill>
                <a:latin typeface="Arial" panose="020B0604020202020204" pitchFamily="34" charset="0"/>
                <a:ea typeface="+mn-ea"/>
                <a:cs typeface="+mn-cs"/>
              </a:defRPr>
            </a:lvl5pPr>
            <a:lvl6pPr marL="2286000" algn="l" defTabSz="914400" rtl="0" eaLnBrk="1" latinLnBrk="0" hangingPunct="1">
              <a:defRPr b="1" kern="1200" baseline="-25000">
                <a:solidFill>
                  <a:schemeClr val="bg2"/>
                </a:solidFill>
                <a:latin typeface="Arial" panose="020B0604020202020204" pitchFamily="34" charset="0"/>
                <a:ea typeface="+mn-ea"/>
                <a:cs typeface="+mn-cs"/>
              </a:defRPr>
            </a:lvl6pPr>
            <a:lvl7pPr marL="2743200" algn="l" defTabSz="914400" rtl="0" eaLnBrk="1" latinLnBrk="0" hangingPunct="1">
              <a:defRPr b="1" kern="1200" baseline="-25000">
                <a:solidFill>
                  <a:schemeClr val="bg2"/>
                </a:solidFill>
                <a:latin typeface="Arial" panose="020B0604020202020204" pitchFamily="34" charset="0"/>
                <a:ea typeface="+mn-ea"/>
                <a:cs typeface="+mn-cs"/>
              </a:defRPr>
            </a:lvl7pPr>
            <a:lvl8pPr marL="3200400" algn="l" defTabSz="914400" rtl="0" eaLnBrk="1" latinLnBrk="0" hangingPunct="1">
              <a:defRPr b="1" kern="1200" baseline="-25000">
                <a:solidFill>
                  <a:schemeClr val="bg2"/>
                </a:solidFill>
                <a:latin typeface="Arial" panose="020B0604020202020204" pitchFamily="34" charset="0"/>
                <a:ea typeface="+mn-ea"/>
                <a:cs typeface="+mn-cs"/>
              </a:defRPr>
            </a:lvl8pPr>
            <a:lvl9pPr marL="3657600" algn="l" defTabSz="914400" rtl="0" eaLnBrk="1" latinLnBrk="0" hangingPunct="1">
              <a:defRPr b="1" kern="1200" baseline="-25000">
                <a:solidFill>
                  <a:schemeClr val="bg2"/>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200" b="1" i="0" u="none" strike="noStrike" kern="1200" cap="none" spc="0" normalizeH="0" baseline="0" noProof="0" dirty="0">
                <a:ln>
                  <a:noFill/>
                </a:ln>
                <a:solidFill>
                  <a:srgbClr val="FFFFFF"/>
                </a:solidFill>
                <a:effectLst/>
                <a:uLnTx/>
                <a:uFillTx/>
                <a:latin typeface="Poppins" panose="00000500000000000000" pitchFamily="2" charset="0"/>
                <a:ea typeface="굴림" panose="020B0600000101010101" pitchFamily="34" charset="-127"/>
                <a:cs typeface="Poppins" panose="00000500000000000000" pitchFamily="2" charset="0"/>
              </a:rPr>
              <a:t>PROCESOS</a:t>
            </a:r>
            <a:endParaRPr kumimoji="0" lang="es-CO" sz="1200" b="1" i="0" u="none" strike="noStrike" kern="1200" cap="none" spc="0" normalizeH="0" baseline="0" noProof="0" dirty="0">
              <a:ln>
                <a:noFill/>
              </a:ln>
              <a:solidFill>
                <a:srgbClr val="FFFFFF"/>
              </a:solidFill>
              <a:effectLst/>
              <a:uLnTx/>
              <a:uFillTx/>
              <a:latin typeface="Poppins" panose="00000500000000000000" pitchFamily="2" charset="0"/>
              <a:cs typeface="Poppins" panose="00000500000000000000" pitchFamily="2" charset="0"/>
            </a:endParaRPr>
          </a:p>
        </p:txBody>
      </p:sp>
      <p:sp>
        <p:nvSpPr>
          <p:cNvPr id="20" name="Rectangle 97">
            <a:extLst>
              <a:ext uri="{FF2B5EF4-FFF2-40B4-BE49-F238E27FC236}">
                <a16:creationId xmlns:a16="http://schemas.microsoft.com/office/drawing/2014/main" id="{8581DC4F-ED57-8386-6E64-D0D516327194}"/>
              </a:ext>
            </a:extLst>
          </p:cNvPr>
          <p:cNvSpPr>
            <a:spLocks noChangeArrowheads="1"/>
          </p:cNvSpPr>
          <p:nvPr/>
        </p:nvSpPr>
        <p:spPr bwMode="auto">
          <a:xfrm>
            <a:off x="6657520" y="4862636"/>
            <a:ext cx="146549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b="1" kern="1200" baseline="-25000">
                <a:solidFill>
                  <a:schemeClr val="bg2"/>
                </a:solidFill>
                <a:latin typeface="Arial" panose="020B0604020202020204" pitchFamily="34" charset="0"/>
                <a:ea typeface="+mn-ea"/>
                <a:cs typeface="+mn-cs"/>
              </a:defRPr>
            </a:lvl1pPr>
            <a:lvl2pPr marL="457200" algn="l" rtl="0" fontAlgn="base">
              <a:spcBef>
                <a:spcPct val="0"/>
              </a:spcBef>
              <a:spcAft>
                <a:spcPct val="0"/>
              </a:spcAft>
              <a:defRPr b="1" kern="1200" baseline="-25000">
                <a:solidFill>
                  <a:schemeClr val="bg2"/>
                </a:solidFill>
                <a:latin typeface="Arial" panose="020B0604020202020204" pitchFamily="34" charset="0"/>
                <a:ea typeface="+mn-ea"/>
                <a:cs typeface="+mn-cs"/>
              </a:defRPr>
            </a:lvl2pPr>
            <a:lvl3pPr marL="914400" algn="l" rtl="0" fontAlgn="base">
              <a:spcBef>
                <a:spcPct val="0"/>
              </a:spcBef>
              <a:spcAft>
                <a:spcPct val="0"/>
              </a:spcAft>
              <a:defRPr b="1" kern="1200" baseline="-25000">
                <a:solidFill>
                  <a:schemeClr val="bg2"/>
                </a:solidFill>
                <a:latin typeface="Arial" panose="020B0604020202020204" pitchFamily="34" charset="0"/>
                <a:ea typeface="+mn-ea"/>
                <a:cs typeface="+mn-cs"/>
              </a:defRPr>
            </a:lvl3pPr>
            <a:lvl4pPr marL="1371600" algn="l" rtl="0" fontAlgn="base">
              <a:spcBef>
                <a:spcPct val="0"/>
              </a:spcBef>
              <a:spcAft>
                <a:spcPct val="0"/>
              </a:spcAft>
              <a:defRPr b="1" kern="1200" baseline="-25000">
                <a:solidFill>
                  <a:schemeClr val="bg2"/>
                </a:solidFill>
                <a:latin typeface="Arial" panose="020B0604020202020204" pitchFamily="34" charset="0"/>
                <a:ea typeface="+mn-ea"/>
                <a:cs typeface="+mn-cs"/>
              </a:defRPr>
            </a:lvl4pPr>
            <a:lvl5pPr marL="1828800" algn="l" rtl="0" fontAlgn="base">
              <a:spcBef>
                <a:spcPct val="0"/>
              </a:spcBef>
              <a:spcAft>
                <a:spcPct val="0"/>
              </a:spcAft>
              <a:defRPr b="1" kern="1200" baseline="-25000">
                <a:solidFill>
                  <a:schemeClr val="bg2"/>
                </a:solidFill>
                <a:latin typeface="Arial" panose="020B0604020202020204" pitchFamily="34" charset="0"/>
                <a:ea typeface="+mn-ea"/>
                <a:cs typeface="+mn-cs"/>
              </a:defRPr>
            </a:lvl5pPr>
            <a:lvl6pPr marL="2286000" algn="l" defTabSz="914400" rtl="0" eaLnBrk="1" latinLnBrk="0" hangingPunct="1">
              <a:defRPr b="1" kern="1200" baseline="-25000">
                <a:solidFill>
                  <a:schemeClr val="bg2"/>
                </a:solidFill>
                <a:latin typeface="Arial" panose="020B0604020202020204" pitchFamily="34" charset="0"/>
                <a:ea typeface="+mn-ea"/>
                <a:cs typeface="+mn-cs"/>
              </a:defRPr>
            </a:lvl6pPr>
            <a:lvl7pPr marL="2743200" algn="l" defTabSz="914400" rtl="0" eaLnBrk="1" latinLnBrk="0" hangingPunct="1">
              <a:defRPr b="1" kern="1200" baseline="-25000">
                <a:solidFill>
                  <a:schemeClr val="bg2"/>
                </a:solidFill>
                <a:latin typeface="Arial" panose="020B0604020202020204" pitchFamily="34" charset="0"/>
                <a:ea typeface="+mn-ea"/>
                <a:cs typeface="+mn-cs"/>
              </a:defRPr>
            </a:lvl7pPr>
            <a:lvl8pPr marL="3200400" algn="l" defTabSz="914400" rtl="0" eaLnBrk="1" latinLnBrk="0" hangingPunct="1">
              <a:defRPr b="1" kern="1200" baseline="-25000">
                <a:solidFill>
                  <a:schemeClr val="bg2"/>
                </a:solidFill>
                <a:latin typeface="Arial" panose="020B0604020202020204" pitchFamily="34" charset="0"/>
                <a:ea typeface="+mn-ea"/>
                <a:cs typeface="+mn-cs"/>
              </a:defRPr>
            </a:lvl8pPr>
            <a:lvl9pPr marL="3657600" algn="l" defTabSz="914400" rtl="0" eaLnBrk="1" latinLnBrk="0" hangingPunct="1">
              <a:defRPr b="1" kern="1200" baseline="-25000">
                <a:solidFill>
                  <a:schemeClr val="bg2"/>
                </a:solidFill>
                <a:latin typeface="Arial" panose="020B0604020202020204" pitchFamily="34" charset="0"/>
                <a:ea typeface="+mn-ea"/>
                <a:cs typeface="+mn-cs"/>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s-CO" sz="1200" b="1" i="0" u="none" strike="noStrike" kern="1200" cap="none" spc="0" normalizeH="0" baseline="0" noProof="0" dirty="0">
                <a:ln>
                  <a:noFill/>
                </a:ln>
                <a:solidFill>
                  <a:srgbClr val="FFFFFF"/>
                </a:solidFill>
                <a:effectLst/>
                <a:uLnTx/>
                <a:uFillTx/>
                <a:latin typeface="Poppins" panose="00000500000000000000" pitchFamily="2" charset="0"/>
                <a:ea typeface="굴림" panose="020B0600000101010101" pitchFamily="34" charset="-127"/>
                <a:cs typeface="Poppins" panose="00000500000000000000" pitchFamily="2" charset="0"/>
              </a:rPr>
              <a:t> </a:t>
            </a:r>
            <a:r>
              <a:rPr lang="es-CO" sz="1200" b="0" baseline="0" dirty="0">
                <a:solidFill>
                  <a:srgbClr val="FFFFFF"/>
                </a:solidFill>
                <a:latin typeface="Poppins" panose="00000500000000000000" pitchFamily="2" charset="0"/>
                <a:ea typeface="굴림" panose="020B0600000101010101" pitchFamily="34" charset="-127"/>
                <a:cs typeface="Poppins" panose="00000500000000000000" pitchFamily="2" charset="0"/>
              </a:rPr>
              <a:t>- 2</a:t>
            </a:r>
            <a:r>
              <a:rPr kumimoji="0" lang="es-CO" sz="1200" b="0" i="0" u="none" strike="noStrike" kern="1200" cap="none" spc="0" normalizeH="0" baseline="0" noProof="0" dirty="0">
                <a:ln>
                  <a:noFill/>
                </a:ln>
                <a:solidFill>
                  <a:srgbClr val="FFFFFF"/>
                </a:solidFill>
                <a:effectLst/>
                <a:uLnTx/>
                <a:uFillTx/>
                <a:latin typeface="Poppins" panose="00000500000000000000" pitchFamily="2" charset="0"/>
                <a:ea typeface="굴림" panose="020B0600000101010101" pitchFamily="34" charset="-127"/>
                <a:cs typeface="Poppins" panose="00000500000000000000" pitchFamily="2" charset="0"/>
              </a:rPr>
              <a:t> Objetivos estratégicos</a:t>
            </a:r>
          </a:p>
          <a:p>
            <a:pPr marL="0" marR="0" lvl="0" indent="0" defTabSz="914400" rtl="0" eaLnBrk="1" fontAlgn="base" latinLnBrk="0" hangingPunct="1">
              <a:lnSpc>
                <a:spcPct val="100000"/>
              </a:lnSpc>
              <a:spcBef>
                <a:spcPct val="0"/>
              </a:spcBef>
              <a:spcAft>
                <a:spcPct val="0"/>
              </a:spcAft>
              <a:buClrTx/>
              <a:buSzTx/>
              <a:buFontTx/>
              <a:buNone/>
              <a:tabLst/>
              <a:defRPr/>
            </a:pPr>
            <a:r>
              <a:rPr lang="es-CO" sz="1200" b="0" baseline="0" dirty="0">
                <a:solidFill>
                  <a:srgbClr val="FFFFFF"/>
                </a:solidFill>
                <a:latin typeface="Poppins" panose="00000500000000000000" pitchFamily="2" charset="0"/>
                <a:ea typeface="굴림" panose="020B0600000101010101" pitchFamily="34" charset="-127"/>
                <a:cs typeface="Poppins" panose="00000500000000000000" pitchFamily="2" charset="0"/>
              </a:rPr>
              <a:t>- 4 Objetivos de resultado</a:t>
            </a:r>
            <a:endParaRPr kumimoji="0" lang="es-CO" sz="1200" b="0" i="0" u="none" strike="noStrike" kern="1200" cap="none" spc="0" normalizeH="0" baseline="0" noProof="0" dirty="0">
              <a:ln>
                <a:noFill/>
              </a:ln>
              <a:solidFill>
                <a:srgbClr val="FFFFFF"/>
              </a:solidFill>
              <a:effectLst/>
              <a:uLnTx/>
              <a:uFillTx/>
              <a:latin typeface="Poppins" panose="00000500000000000000" pitchFamily="2" charset="0"/>
              <a:ea typeface="굴림" panose="020B0600000101010101" pitchFamily="34" charset="-127"/>
              <a:cs typeface="Poppins" panose="00000500000000000000" pitchFamily="2"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lang="es-CO" sz="1200" b="0" baseline="0" dirty="0">
                <a:solidFill>
                  <a:srgbClr val="FFFFFF"/>
                </a:solidFill>
                <a:latin typeface="Poppins" panose="00000500000000000000" pitchFamily="2" charset="0"/>
                <a:ea typeface="굴림" panose="020B0600000101010101" pitchFamily="34" charset="-127"/>
                <a:cs typeface="Poppins" panose="00000500000000000000" pitchFamily="2" charset="0"/>
              </a:rPr>
              <a:t>- 9 Indicadores</a:t>
            </a:r>
            <a:endParaRPr kumimoji="0" lang="es-CO" sz="1200" b="0" i="0" u="none" strike="noStrike" kern="1200" cap="none" spc="0" normalizeH="0" baseline="0" noProof="0" dirty="0">
              <a:ln>
                <a:noFill/>
              </a:ln>
              <a:solidFill>
                <a:srgbClr val="FFFFFF"/>
              </a:solidFill>
              <a:effectLst/>
              <a:uLnTx/>
              <a:uFillTx/>
              <a:latin typeface="Poppins" panose="00000500000000000000" pitchFamily="2" charset="0"/>
              <a:cs typeface="Poppins" panose="00000500000000000000" pitchFamily="2" charset="0"/>
            </a:endParaRPr>
          </a:p>
        </p:txBody>
      </p:sp>
      <p:sp>
        <p:nvSpPr>
          <p:cNvPr id="21" name="Rectangle 98">
            <a:extLst>
              <a:ext uri="{FF2B5EF4-FFF2-40B4-BE49-F238E27FC236}">
                <a16:creationId xmlns:a16="http://schemas.microsoft.com/office/drawing/2014/main" id="{FCA40434-0DAC-F90A-F76B-77A5F3FCAB5D}"/>
              </a:ext>
            </a:extLst>
          </p:cNvPr>
          <p:cNvSpPr>
            <a:spLocks noChangeArrowheads="1"/>
          </p:cNvSpPr>
          <p:nvPr/>
        </p:nvSpPr>
        <p:spPr bwMode="auto">
          <a:xfrm>
            <a:off x="7127978" y="4604024"/>
            <a:ext cx="8883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b="1" kern="1200" baseline="-25000">
                <a:solidFill>
                  <a:schemeClr val="bg2"/>
                </a:solidFill>
                <a:latin typeface="Arial" panose="020B0604020202020204" pitchFamily="34" charset="0"/>
                <a:ea typeface="+mn-ea"/>
                <a:cs typeface="+mn-cs"/>
              </a:defRPr>
            </a:lvl1pPr>
            <a:lvl2pPr marL="457200" algn="l" rtl="0" fontAlgn="base">
              <a:spcBef>
                <a:spcPct val="0"/>
              </a:spcBef>
              <a:spcAft>
                <a:spcPct val="0"/>
              </a:spcAft>
              <a:defRPr b="1" kern="1200" baseline="-25000">
                <a:solidFill>
                  <a:schemeClr val="bg2"/>
                </a:solidFill>
                <a:latin typeface="Arial" panose="020B0604020202020204" pitchFamily="34" charset="0"/>
                <a:ea typeface="+mn-ea"/>
                <a:cs typeface="+mn-cs"/>
              </a:defRPr>
            </a:lvl2pPr>
            <a:lvl3pPr marL="914400" algn="l" rtl="0" fontAlgn="base">
              <a:spcBef>
                <a:spcPct val="0"/>
              </a:spcBef>
              <a:spcAft>
                <a:spcPct val="0"/>
              </a:spcAft>
              <a:defRPr b="1" kern="1200" baseline="-25000">
                <a:solidFill>
                  <a:schemeClr val="bg2"/>
                </a:solidFill>
                <a:latin typeface="Arial" panose="020B0604020202020204" pitchFamily="34" charset="0"/>
                <a:ea typeface="+mn-ea"/>
                <a:cs typeface="+mn-cs"/>
              </a:defRPr>
            </a:lvl3pPr>
            <a:lvl4pPr marL="1371600" algn="l" rtl="0" fontAlgn="base">
              <a:spcBef>
                <a:spcPct val="0"/>
              </a:spcBef>
              <a:spcAft>
                <a:spcPct val="0"/>
              </a:spcAft>
              <a:defRPr b="1" kern="1200" baseline="-25000">
                <a:solidFill>
                  <a:schemeClr val="bg2"/>
                </a:solidFill>
                <a:latin typeface="Arial" panose="020B0604020202020204" pitchFamily="34" charset="0"/>
                <a:ea typeface="+mn-ea"/>
                <a:cs typeface="+mn-cs"/>
              </a:defRPr>
            </a:lvl4pPr>
            <a:lvl5pPr marL="1828800" algn="l" rtl="0" fontAlgn="base">
              <a:spcBef>
                <a:spcPct val="0"/>
              </a:spcBef>
              <a:spcAft>
                <a:spcPct val="0"/>
              </a:spcAft>
              <a:defRPr b="1" kern="1200" baseline="-25000">
                <a:solidFill>
                  <a:schemeClr val="bg2"/>
                </a:solidFill>
                <a:latin typeface="Arial" panose="020B0604020202020204" pitchFamily="34" charset="0"/>
                <a:ea typeface="+mn-ea"/>
                <a:cs typeface="+mn-cs"/>
              </a:defRPr>
            </a:lvl5pPr>
            <a:lvl6pPr marL="2286000" algn="l" defTabSz="914400" rtl="0" eaLnBrk="1" latinLnBrk="0" hangingPunct="1">
              <a:defRPr b="1" kern="1200" baseline="-25000">
                <a:solidFill>
                  <a:schemeClr val="bg2"/>
                </a:solidFill>
                <a:latin typeface="Arial" panose="020B0604020202020204" pitchFamily="34" charset="0"/>
                <a:ea typeface="+mn-ea"/>
                <a:cs typeface="+mn-cs"/>
              </a:defRPr>
            </a:lvl6pPr>
            <a:lvl7pPr marL="2743200" algn="l" defTabSz="914400" rtl="0" eaLnBrk="1" latinLnBrk="0" hangingPunct="1">
              <a:defRPr b="1" kern="1200" baseline="-25000">
                <a:solidFill>
                  <a:schemeClr val="bg2"/>
                </a:solidFill>
                <a:latin typeface="Arial" panose="020B0604020202020204" pitchFamily="34" charset="0"/>
                <a:ea typeface="+mn-ea"/>
                <a:cs typeface="+mn-cs"/>
              </a:defRPr>
            </a:lvl7pPr>
            <a:lvl8pPr marL="3200400" algn="l" defTabSz="914400" rtl="0" eaLnBrk="1" latinLnBrk="0" hangingPunct="1">
              <a:defRPr b="1" kern="1200" baseline="-25000">
                <a:solidFill>
                  <a:schemeClr val="bg2"/>
                </a:solidFill>
                <a:latin typeface="Arial" panose="020B0604020202020204" pitchFamily="34" charset="0"/>
                <a:ea typeface="+mn-ea"/>
                <a:cs typeface="+mn-cs"/>
              </a:defRPr>
            </a:lvl8pPr>
            <a:lvl9pPr marL="3657600" algn="l" defTabSz="914400" rtl="0" eaLnBrk="1" latinLnBrk="0" hangingPunct="1">
              <a:defRPr b="1" kern="1200" baseline="-25000">
                <a:solidFill>
                  <a:schemeClr val="bg2"/>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200" b="1" i="0" u="none" strike="noStrike" kern="1200" cap="none" spc="0" normalizeH="0" baseline="0" noProof="0" dirty="0">
                <a:ln>
                  <a:noFill/>
                </a:ln>
                <a:solidFill>
                  <a:srgbClr val="FFFFFF"/>
                </a:solidFill>
                <a:effectLst/>
                <a:uLnTx/>
                <a:uFillTx/>
                <a:latin typeface="Poppins" panose="00000500000000000000" pitchFamily="2" charset="0"/>
                <a:ea typeface="굴림" panose="020B0600000101010101" pitchFamily="34" charset="-127"/>
                <a:cs typeface="Poppins" panose="00000500000000000000" pitchFamily="2" charset="0"/>
              </a:rPr>
              <a:t>CLIENTES</a:t>
            </a:r>
            <a:endParaRPr kumimoji="0" lang="es-CO" sz="1200" b="1" i="0" u="none" strike="noStrike" kern="1200" cap="none" spc="0" normalizeH="0" baseline="0" noProof="0" dirty="0">
              <a:ln>
                <a:noFill/>
              </a:ln>
              <a:solidFill>
                <a:srgbClr val="FFFFFF"/>
              </a:solidFill>
              <a:effectLst/>
              <a:uLnTx/>
              <a:uFillTx/>
              <a:latin typeface="Poppins" panose="00000500000000000000" pitchFamily="2" charset="0"/>
              <a:cs typeface="Poppins" panose="00000500000000000000" pitchFamily="2" charset="0"/>
            </a:endParaRPr>
          </a:p>
        </p:txBody>
      </p:sp>
      <p:sp>
        <p:nvSpPr>
          <p:cNvPr id="22" name="Rectangle 99">
            <a:extLst>
              <a:ext uri="{FF2B5EF4-FFF2-40B4-BE49-F238E27FC236}">
                <a16:creationId xmlns:a16="http://schemas.microsoft.com/office/drawing/2014/main" id="{C1F0F627-0240-F4D5-10DB-3299A06ABA71}"/>
              </a:ext>
            </a:extLst>
          </p:cNvPr>
          <p:cNvSpPr>
            <a:spLocks noChangeArrowheads="1"/>
          </p:cNvSpPr>
          <p:nvPr/>
        </p:nvSpPr>
        <p:spPr bwMode="auto">
          <a:xfrm>
            <a:off x="7766337" y="2277947"/>
            <a:ext cx="17940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b="1" kern="1200" baseline="-25000">
                <a:solidFill>
                  <a:schemeClr val="bg2"/>
                </a:solidFill>
                <a:latin typeface="Arial" panose="020B0604020202020204" pitchFamily="34" charset="0"/>
                <a:ea typeface="+mn-ea"/>
                <a:cs typeface="+mn-cs"/>
              </a:defRPr>
            </a:lvl1pPr>
            <a:lvl2pPr marL="457200" algn="l" rtl="0" fontAlgn="base">
              <a:spcBef>
                <a:spcPct val="0"/>
              </a:spcBef>
              <a:spcAft>
                <a:spcPct val="0"/>
              </a:spcAft>
              <a:defRPr b="1" kern="1200" baseline="-25000">
                <a:solidFill>
                  <a:schemeClr val="bg2"/>
                </a:solidFill>
                <a:latin typeface="Arial" panose="020B0604020202020204" pitchFamily="34" charset="0"/>
                <a:ea typeface="+mn-ea"/>
                <a:cs typeface="+mn-cs"/>
              </a:defRPr>
            </a:lvl2pPr>
            <a:lvl3pPr marL="914400" algn="l" rtl="0" fontAlgn="base">
              <a:spcBef>
                <a:spcPct val="0"/>
              </a:spcBef>
              <a:spcAft>
                <a:spcPct val="0"/>
              </a:spcAft>
              <a:defRPr b="1" kern="1200" baseline="-25000">
                <a:solidFill>
                  <a:schemeClr val="bg2"/>
                </a:solidFill>
                <a:latin typeface="Arial" panose="020B0604020202020204" pitchFamily="34" charset="0"/>
                <a:ea typeface="+mn-ea"/>
                <a:cs typeface="+mn-cs"/>
              </a:defRPr>
            </a:lvl3pPr>
            <a:lvl4pPr marL="1371600" algn="l" rtl="0" fontAlgn="base">
              <a:spcBef>
                <a:spcPct val="0"/>
              </a:spcBef>
              <a:spcAft>
                <a:spcPct val="0"/>
              </a:spcAft>
              <a:defRPr b="1" kern="1200" baseline="-25000">
                <a:solidFill>
                  <a:schemeClr val="bg2"/>
                </a:solidFill>
                <a:latin typeface="Arial" panose="020B0604020202020204" pitchFamily="34" charset="0"/>
                <a:ea typeface="+mn-ea"/>
                <a:cs typeface="+mn-cs"/>
              </a:defRPr>
            </a:lvl4pPr>
            <a:lvl5pPr marL="1828800" algn="l" rtl="0" fontAlgn="base">
              <a:spcBef>
                <a:spcPct val="0"/>
              </a:spcBef>
              <a:spcAft>
                <a:spcPct val="0"/>
              </a:spcAft>
              <a:defRPr b="1" kern="1200" baseline="-25000">
                <a:solidFill>
                  <a:schemeClr val="bg2"/>
                </a:solidFill>
                <a:latin typeface="Arial" panose="020B0604020202020204" pitchFamily="34" charset="0"/>
                <a:ea typeface="+mn-ea"/>
                <a:cs typeface="+mn-cs"/>
              </a:defRPr>
            </a:lvl5pPr>
            <a:lvl6pPr marL="2286000" algn="l" defTabSz="914400" rtl="0" eaLnBrk="1" latinLnBrk="0" hangingPunct="1">
              <a:defRPr b="1" kern="1200" baseline="-25000">
                <a:solidFill>
                  <a:schemeClr val="bg2"/>
                </a:solidFill>
                <a:latin typeface="Arial" panose="020B0604020202020204" pitchFamily="34" charset="0"/>
                <a:ea typeface="+mn-ea"/>
                <a:cs typeface="+mn-cs"/>
              </a:defRPr>
            </a:lvl6pPr>
            <a:lvl7pPr marL="2743200" algn="l" defTabSz="914400" rtl="0" eaLnBrk="1" latinLnBrk="0" hangingPunct="1">
              <a:defRPr b="1" kern="1200" baseline="-25000">
                <a:solidFill>
                  <a:schemeClr val="bg2"/>
                </a:solidFill>
                <a:latin typeface="Arial" panose="020B0604020202020204" pitchFamily="34" charset="0"/>
                <a:ea typeface="+mn-ea"/>
                <a:cs typeface="+mn-cs"/>
              </a:defRPr>
            </a:lvl7pPr>
            <a:lvl8pPr marL="3200400" algn="l" defTabSz="914400" rtl="0" eaLnBrk="1" latinLnBrk="0" hangingPunct="1">
              <a:defRPr b="1" kern="1200" baseline="-25000">
                <a:solidFill>
                  <a:schemeClr val="bg2"/>
                </a:solidFill>
                <a:latin typeface="Arial" panose="020B0604020202020204" pitchFamily="34" charset="0"/>
                <a:ea typeface="+mn-ea"/>
                <a:cs typeface="+mn-cs"/>
              </a:defRPr>
            </a:lvl8pPr>
            <a:lvl9pPr marL="3657600" algn="l" defTabSz="914400" rtl="0" eaLnBrk="1" latinLnBrk="0" hangingPunct="1">
              <a:defRPr b="1" kern="1200" baseline="-25000">
                <a:solidFill>
                  <a:schemeClr val="bg2"/>
                </a:solidFill>
                <a:latin typeface="Arial" panose="020B0604020202020204" pitchFamily="34" charset="0"/>
                <a:ea typeface="+mn-ea"/>
                <a:cs typeface="+mn-cs"/>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lang="es-CO" sz="1200" b="0" baseline="0" dirty="0">
                <a:solidFill>
                  <a:srgbClr val="FFFFFF"/>
                </a:solidFill>
                <a:latin typeface="Poppins" panose="00000500000000000000" pitchFamily="2" charset="0"/>
                <a:ea typeface="굴림" panose="020B0600000101010101" pitchFamily="34" charset="-127"/>
                <a:cs typeface="Poppins" panose="00000500000000000000" pitchFamily="2" charset="0"/>
              </a:rPr>
              <a:t>- 3</a:t>
            </a:r>
            <a:r>
              <a:rPr kumimoji="0" lang="es-CO" sz="1200" b="0" i="0" u="none" strike="noStrike" kern="1200" cap="none" spc="0" normalizeH="0" baseline="0" noProof="0" dirty="0">
                <a:ln>
                  <a:noFill/>
                </a:ln>
                <a:solidFill>
                  <a:srgbClr val="FFFFFF"/>
                </a:solidFill>
                <a:effectLst/>
                <a:uLnTx/>
                <a:uFillTx/>
                <a:latin typeface="Poppins" panose="00000500000000000000" pitchFamily="2" charset="0"/>
                <a:ea typeface="굴림" panose="020B0600000101010101" pitchFamily="34" charset="-127"/>
                <a:cs typeface="Poppins" panose="00000500000000000000" pitchFamily="2" charset="0"/>
              </a:rPr>
              <a:t> Objetivos estratégicos</a:t>
            </a:r>
          </a:p>
          <a:p>
            <a:pPr marL="0" marR="0" lvl="0" indent="0" defTabSz="914400" rtl="0" eaLnBrk="1" fontAlgn="base" latinLnBrk="0" hangingPunct="1">
              <a:lnSpc>
                <a:spcPct val="100000"/>
              </a:lnSpc>
              <a:spcBef>
                <a:spcPct val="0"/>
              </a:spcBef>
              <a:spcAft>
                <a:spcPct val="0"/>
              </a:spcAft>
              <a:buClrTx/>
              <a:buSzTx/>
              <a:buFontTx/>
              <a:buNone/>
              <a:tabLst/>
              <a:defRPr/>
            </a:pPr>
            <a:r>
              <a:rPr lang="es-CO" sz="1200" b="0" baseline="0" dirty="0">
                <a:solidFill>
                  <a:srgbClr val="FFFFFF"/>
                </a:solidFill>
                <a:latin typeface="Poppins" panose="00000500000000000000" pitchFamily="2" charset="0"/>
                <a:ea typeface="굴림" panose="020B0600000101010101" pitchFamily="34" charset="-127"/>
                <a:cs typeface="Poppins" panose="00000500000000000000" pitchFamily="2" charset="0"/>
              </a:rPr>
              <a:t>- 15 Objetivos de resultado</a:t>
            </a:r>
            <a:endParaRPr kumimoji="0" lang="es-CO" sz="1200" b="0" i="0" u="none" strike="noStrike" kern="1200" cap="none" spc="0" normalizeH="0" baseline="0" noProof="0" dirty="0">
              <a:ln>
                <a:noFill/>
              </a:ln>
              <a:solidFill>
                <a:srgbClr val="FFFFFF"/>
              </a:solidFill>
              <a:effectLst/>
              <a:uLnTx/>
              <a:uFillTx/>
              <a:latin typeface="Poppins" panose="00000500000000000000" pitchFamily="2" charset="0"/>
              <a:ea typeface="굴림" panose="020B0600000101010101" pitchFamily="34" charset="-127"/>
              <a:cs typeface="Poppins" panose="00000500000000000000" pitchFamily="2"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lang="es-CO" sz="1200" b="0" baseline="0" dirty="0">
                <a:solidFill>
                  <a:srgbClr val="FFFFFF"/>
                </a:solidFill>
                <a:latin typeface="Poppins" panose="00000500000000000000" pitchFamily="2" charset="0"/>
                <a:ea typeface="굴림" panose="020B0600000101010101" pitchFamily="34" charset="-127"/>
                <a:cs typeface="Poppins" panose="00000500000000000000" pitchFamily="2" charset="0"/>
              </a:rPr>
              <a:t>- 25 Indicadores</a:t>
            </a:r>
            <a:r>
              <a:rPr kumimoji="0" lang="es-CO" sz="1200" b="0" i="0" u="none" strike="noStrike" kern="1200" cap="none" spc="0" normalizeH="0" baseline="0" noProof="0" dirty="0">
                <a:ln>
                  <a:noFill/>
                </a:ln>
                <a:solidFill>
                  <a:srgbClr val="FFFFFF"/>
                </a:solidFill>
                <a:effectLst/>
                <a:uLnTx/>
                <a:uFillTx/>
                <a:latin typeface="Poppins" panose="00000500000000000000" pitchFamily="2" charset="0"/>
                <a:ea typeface="굴림" panose="020B0600000101010101" pitchFamily="34" charset="-127"/>
                <a:cs typeface="Poppins" panose="00000500000000000000" pitchFamily="2" charset="0"/>
              </a:rPr>
              <a:t> </a:t>
            </a:r>
            <a:endParaRPr kumimoji="0" lang="es-CO" sz="1200" b="0" i="0" u="none" strike="noStrike" kern="1200" cap="none" spc="0" normalizeH="0" baseline="0" noProof="0" dirty="0">
              <a:ln>
                <a:noFill/>
              </a:ln>
              <a:solidFill>
                <a:srgbClr val="FFFFFF"/>
              </a:solidFill>
              <a:effectLst/>
              <a:uLnTx/>
              <a:uFillTx/>
              <a:latin typeface="Poppins" panose="00000500000000000000" pitchFamily="2" charset="0"/>
              <a:cs typeface="Poppins" panose="00000500000000000000" pitchFamily="2" charset="0"/>
            </a:endParaRPr>
          </a:p>
        </p:txBody>
      </p:sp>
      <p:sp>
        <p:nvSpPr>
          <p:cNvPr id="23" name="Rectangle 100">
            <a:extLst>
              <a:ext uri="{FF2B5EF4-FFF2-40B4-BE49-F238E27FC236}">
                <a16:creationId xmlns:a16="http://schemas.microsoft.com/office/drawing/2014/main" id="{EFDD2263-503C-B580-5A83-1DF4F3F2CDC9}"/>
              </a:ext>
            </a:extLst>
          </p:cNvPr>
          <p:cNvSpPr>
            <a:spLocks noChangeArrowheads="1"/>
          </p:cNvSpPr>
          <p:nvPr/>
        </p:nvSpPr>
        <p:spPr bwMode="auto">
          <a:xfrm>
            <a:off x="8159024" y="2047469"/>
            <a:ext cx="10214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b="1" kern="1200" baseline="-25000">
                <a:solidFill>
                  <a:schemeClr val="bg2"/>
                </a:solidFill>
                <a:latin typeface="Arial" panose="020B0604020202020204" pitchFamily="34" charset="0"/>
                <a:ea typeface="+mn-ea"/>
                <a:cs typeface="+mn-cs"/>
              </a:defRPr>
            </a:lvl1pPr>
            <a:lvl2pPr marL="457200" algn="l" rtl="0" fontAlgn="base">
              <a:spcBef>
                <a:spcPct val="0"/>
              </a:spcBef>
              <a:spcAft>
                <a:spcPct val="0"/>
              </a:spcAft>
              <a:defRPr b="1" kern="1200" baseline="-25000">
                <a:solidFill>
                  <a:schemeClr val="bg2"/>
                </a:solidFill>
                <a:latin typeface="Arial" panose="020B0604020202020204" pitchFamily="34" charset="0"/>
                <a:ea typeface="+mn-ea"/>
                <a:cs typeface="+mn-cs"/>
              </a:defRPr>
            </a:lvl2pPr>
            <a:lvl3pPr marL="914400" algn="l" rtl="0" fontAlgn="base">
              <a:spcBef>
                <a:spcPct val="0"/>
              </a:spcBef>
              <a:spcAft>
                <a:spcPct val="0"/>
              </a:spcAft>
              <a:defRPr b="1" kern="1200" baseline="-25000">
                <a:solidFill>
                  <a:schemeClr val="bg2"/>
                </a:solidFill>
                <a:latin typeface="Arial" panose="020B0604020202020204" pitchFamily="34" charset="0"/>
                <a:ea typeface="+mn-ea"/>
                <a:cs typeface="+mn-cs"/>
              </a:defRPr>
            </a:lvl3pPr>
            <a:lvl4pPr marL="1371600" algn="l" rtl="0" fontAlgn="base">
              <a:spcBef>
                <a:spcPct val="0"/>
              </a:spcBef>
              <a:spcAft>
                <a:spcPct val="0"/>
              </a:spcAft>
              <a:defRPr b="1" kern="1200" baseline="-25000">
                <a:solidFill>
                  <a:schemeClr val="bg2"/>
                </a:solidFill>
                <a:latin typeface="Arial" panose="020B0604020202020204" pitchFamily="34" charset="0"/>
                <a:ea typeface="+mn-ea"/>
                <a:cs typeface="+mn-cs"/>
              </a:defRPr>
            </a:lvl4pPr>
            <a:lvl5pPr marL="1828800" algn="l" rtl="0" fontAlgn="base">
              <a:spcBef>
                <a:spcPct val="0"/>
              </a:spcBef>
              <a:spcAft>
                <a:spcPct val="0"/>
              </a:spcAft>
              <a:defRPr b="1" kern="1200" baseline="-25000">
                <a:solidFill>
                  <a:schemeClr val="bg2"/>
                </a:solidFill>
                <a:latin typeface="Arial" panose="020B0604020202020204" pitchFamily="34" charset="0"/>
                <a:ea typeface="+mn-ea"/>
                <a:cs typeface="+mn-cs"/>
              </a:defRPr>
            </a:lvl5pPr>
            <a:lvl6pPr marL="2286000" algn="l" defTabSz="914400" rtl="0" eaLnBrk="1" latinLnBrk="0" hangingPunct="1">
              <a:defRPr b="1" kern="1200" baseline="-25000">
                <a:solidFill>
                  <a:schemeClr val="bg2"/>
                </a:solidFill>
                <a:latin typeface="Arial" panose="020B0604020202020204" pitchFamily="34" charset="0"/>
                <a:ea typeface="+mn-ea"/>
                <a:cs typeface="+mn-cs"/>
              </a:defRPr>
            </a:lvl6pPr>
            <a:lvl7pPr marL="2743200" algn="l" defTabSz="914400" rtl="0" eaLnBrk="1" latinLnBrk="0" hangingPunct="1">
              <a:defRPr b="1" kern="1200" baseline="-25000">
                <a:solidFill>
                  <a:schemeClr val="bg2"/>
                </a:solidFill>
                <a:latin typeface="Arial" panose="020B0604020202020204" pitchFamily="34" charset="0"/>
                <a:ea typeface="+mn-ea"/>
                <a:cs typeface="+mn-cs"/>
              </a:defRPr>
            </a:lvl7pPr>
            <a:lvl8pPr marL="3200400" algn="l" defTabSz="914400" rtl="0" eaLnBrk="1" latinLnBrk="0" hangingPunct="1">
              <a:defRPr b="1" kern="1200" baseline="-25000">
                <a:solidFill>
                  <a:schemeClr val="bg2"/>
                </a:solidFill>
                <a:latin typeface="Arial" panose="020B0604020202020204" pitchFamily="34" charset="0"/>
                <a:ea typeface="+mn-ea"/>
                <a:cs typeface="+mn-cs"/>
              </a:defRPr>
            </a:lvl8pPr>
            <a:lvl9pPr marL="3657600" algn="l" defTabSz="914400" rtl="0" eaLnBrk="1" latinLnBrk="0" hangingPunct="1">
              <a:defRPr b="1" kern="1200" baseline="-25000">
                <a:solidFill>
                  <a:schemeClr val="bg2"/>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200" b="1" i="0" u="none" strike="noStrike" kern="1200" cap="none" spc="0" normalizeH="0" baseline="0" noProof="0" dirty="0">
                <a:ln>
                  <a:noFill/>
                </a:ln>
                <a:solidFill>
                  <a:srgbClr val="FFFFFF"/>
                </a:solidFill>
                <a:effectLst/>
                <a:uLnTx/>
                <a:uFillTx/>
                <a:latin typeface="Poppins" panose="00000500000000000000" pitchFamily="2" charset="0"/>
                <a:ea typeface="굴림" panose="020B0600000101010101" pitchFamily="34" charset="-127"/>
                <a:cs typeface="Poppins" panose="00000500000000000000" pitchFamily="2" charset="0"/>
              </a:rPr>
              <a:t>FINACIERA</a:t>
            </a:r>
            <a:endParaRPr kumimoji="0" lang="es-CO" sz="1200" b="1" i="0" u="none" strike="noStrike" kern="1200" cap="none" spc="0" normalizeH="0" baseline="0" noProof="0" dirty="0">
              <a:ln>
                <a:noFill/>
              </a:ln>
              <a:solidFill>
                <a:srgbClr val="FFFFFF"/>
              </a:solidFill>
              <a:effectLst/>
              <a:uLnTx/>
              <a:uFillTx/>
              <a:latin typeface="Poppins" panose="00000500000000000000" pitchFamily="2" charset="0"/>
              <a:cs typeface="Poppins" panose="00000500000000000000" pitchFamily="2" charset="0"/>
            </a:endParaRPr>
          </a:p>
        </p:txBody>
      </p:sp>
      <p:sp>
        <p:nvSpPr>
          <p:cNvPr id="24" name="Rectangle 101">
            <a:extLst>
              <a:ext uri="{FF2B5EF4-FFF2-40B4-BE49-F238E27FC236}">
                <a16:creationId xmlns:a16="http://schemas.microsoft.com/office/drawing/2014/main" id="{0DA830F5-A51D-702A-35BA-3A3FE8224A0C}"/>
              </a:ext>
            </a:extLst>
          </p:cNvPr>
          <p:cNvSpPr>
            <a:spLocks noChangeArrowheads="1"/>
          </p:cNvSpPr>
          <p:nvPr/>
        </p:nvSpPr>
        <p:spPr bwMode="auto">
          <a:xfrm>
            <a:off x="5089101" y="710594"/>
            <a:ext cx="191233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b="1" kern="1200" baseline="-25000">
                <a:solidFill>
                  <a:schemeClr val="bg2"/>
                </a:solidFill>
                <a:latin typeface="Arial" panose="020B0604020202020204" pitchFamily="34" charset="0"/>
                <a:ea typeface="+mn-ea"/>
                <a:cs typeface="+mn-cs"/>
              </a:defRPr>
            </a:lvl1pPr>
            <a:lvl2pPr marL="457200" algn="l" rtl="0" fontAlgn="base">
              <a:spcBef>
                <a:spcPct val="0"/>
              </a:spcBef>
              <a:spcAft>
                <a:spcPct val="0"/>
              </a:spcAft>
              <a:defRPr b="1" kern="1200" baseline="-25000">
                <a:solidFill>
                  <a:schemeClr val="bg2"/>
                </a:solidFill>
                <a:latin typeface="Arial" panose="020B0604020202020204" pitchFamily="34" charset="0"/>
                <a:ea typeface="+mn-ea"/>
                <a:cs typeface="+mn-cs"/>
              </a:defRPr>
            </a:lvl2pPr>
            <a:lvl3pPr marL="914400" algn="l" rtl="0" fontAlgn="base">
              <a:spcBef>
                <a:spcPct val="0"/>
              </a:spcBef>
              <a:spcAft>
                <a:spcPct val="0"/>
              </a:spcAft>
              <a:defRPr b="1" kern="1200" baseline="-25000">
                <a:solidFill>
                  <a:schemeClr val="bg2"/>
                </a:solidFill>
                <a:latin typeface="Arial" panose="020B0604020202020204" pitchFamily="34" charset="0"/>
                <a:ea typeface="+mn-ea"/>
                <a:cs typeface="+mn-cs"/>
              </a:defRPr>
            </a:lvl3pPr>
            <a:lvl4pPr marL="1371600" algn="l" rtl="0" fontAlgn="base">
              <a:spcBef>
                <a:spcPct val="0"/>
              </a:spcBef>
              <a:spcAft>
                <a:spcPct val="0"/>
              </a:spcAft>
              <a:defRPr b="1" kern="1200" baseline="-25000">
                <a:solidFill>
                  <a:schemeClr val="bg2"/>
                </a:solidFill>
                <a:latin typeface="Arial" panose="020B0604020202020204" pitchFamily="34" charset="0"/>
                <a:ea typeface="+mn-ea"/>
                <a:cs typeface="+mn-cs"/>
              </a:defRPr>
            </a:lvl4pPr>
            <a:lvl5pPr marL="1828800" algn="l" rtl="0" fontAlgn="base">
              <a:spcBef>
                <a:spcPct val="0"/>
              </a:spcBef>
              <a:spcAft>
                <a:spcPct val="0"/>
              </a:spcAft>
              <a:defRPr b="1" kern="1200" baseline="-25000">
                <a:solidFill>
                  <a:schemeClr val="bg2"/>
                </a:solidFill>
                <a:latin typeface="Arial" panose="020B0604020202020204" pitchFamily="34" charset="0"/>
                <a:ea typeface="+mn-ea"/>
                <a:cs typeface="+mn-cs"/>
              </a:defRPr>
            </a:lvl5pPr>
            <a:lvl6pPr marL="2286000" algn="l" defTabSz="914400" rtl="0" eaLnBrk="1" latinLnBrk="0" hangingPunct="1">
              <a:defRPr b="1" kern="1200" baseline="-25000">
                <a:solidFill>
                  <a:schemeClr val="bg2"/>
                </a:solidFill>
                <a:latin typeface="Arial" panose="020B0604020202020204" pitchFamily="34" charset="0"/>
                <a:ea typeface="+mn-ea"/>
                <a:cs typeface="+mn-cs"/>
              </a:defRPr>
            </a:lvl6pPr>
            <a:lvl7pPr marL="2743200" algn="l" defTabSz="914400" rtl="0" eaLnBrk="1" latinLnBrk="0" hangingPunct="1">
              <a:defRPr b="1" kern="1200" baseline="-25000">
                <a:solidFill>
                  <a:schemeClr val="bg2"/>
                </a:solidFill>
                <a:latin typeface="Arial" panose="020B0604020202020204" pitchFamily="34" charset="0"/>
                <a:ea typeface="+mn-ea"/>
                <a:cs typeface="+mn-cs"/>
              </a:defRPr>
            </a:lvl7pPr>
            <a:lvl8pPr marL="3200400" algn="l" defTabSz="914400" rtl="0" eaLnBrk="1" latinLnBrk="0" hangingPunct="1">
              <a:defRPr b="1" kern="1200" baseline="-25000">
                <a:solidFill>
                  <a:schemeClr val="bg2"/>
                </a:solidFill>
                <a:latin typeface="Arial" panose="020B0604020202020204" pitchFamily="34" charset="0"/>
                <a:ea typeface="+mn-ea"/>
                <a:cs typeface="+mn-cs"/>
              </a:defRPr>
            </a:lvl8pPr>
            <a:lvl9pPr marL="3657600" algn="l" defTabSz="914400" rtl="0" eaLnBrk="1" latinLnBrk="0" hangingPunct="1">
              <a:defRPr b="1" kern="1200" baseline="-25000">
                <a:solidFill>
                  <a:schemeClr val="bg2"/>
                </a:solidFill>
                <a:latin typeface="Arial" panose="020B0604020202020204" pitchFamily="34" charset="0"/>
                <a:ea typeface="+mn-ea"/>
                <a:cs typeface="+mn-cs"/>
              </a:defRPr>
            </a:lvl9pPr>
          </a:lstStyle>
          <a:p>
            <a:pPr>
              <a:defRPr/>
            </a:pPr>
            <a:r>
              <a:rPr lang="es-CO" sz="1200" b="0" baseline="0" dirty="0">
                <a:solidFill>
                  <a:srgbClr val="FFFFFF"/>
                </a:solidFill>
                <a:latin typeface="Poppins" panose="00000500000000000000" pitchFamily="2" charset="0"/>
                <a:ea typeface="굴림" panose="020B0600000101010101" pitchFamily="34" charset="-127"/>
                <a:cs typeface="Poppins" panose="00000500000000000000" pitchFamily="2" charset="0"/>
              </a:rPr>
              <a:t>-</a:t>
            </a:r>
            <a:r>
              <a:rPr kumimoji="0" lang="es-CO" sz="1200" b="0" i="0" u="none" strike="noStrike" kern="1200" cap="none" spc="0" normalizeH="0" baseline="0" noProof="0" dirty="0">
                <a:ln>
                  <a:noFill/>
                </a:ln>
                <a:solidFill>
                  <a:srgbClr val="FFFFFF"/>
                </a:solidFill>
                <a:effectLst/>
                <a:uLnTx/>
                <a:uFillTx/>
                <a:latin typeface="Poppins" panose="00000500000000000000" pitchFamily="2" charset="0"/>
                <a:ea typeface="굴림" panose="020B0600000101010101" pitchFamily="34" charset="-127"/>
                <a:cs typeface="Poppins" panose="00000500000000000000" pitchFamily="2" charset="0"/>
              </a:rPr>
              <a:t> 1 Objetivo  estratégico</a:t>
            </a:r>
          </a:p>
          <a:p>
            <a:pPr marL="0" marR="0" lvl="0" indent="0" defTabSz="914400" rtl="0" eaLnBrk="1" fontAlgn="base" latinLnBrk="0" hangingPunct="1">
              <a:lnSpc>
                <a:spcPct val="100000"/>
              </a:lnSpc>
              <a:spcBef>
                <a:spcPct val="0"/>
              </a:spcBef>
              <a:spcAft>
                <a:spcPct val="0"/>
              </a:spcAft>
              <a:buClrTx/>
              <a:buSzTx/>
              <a:buFontTx/>
              <a:buNone/>
              <a:tabLst/>
              <a:defRPr/>
            </a:pPr>
            <a:r>
              <a:rPr lang="es-CO" sz="1200" b="0" baseline="0" dirty="0">
                <a:solidFill>
                  <a:srgbClr val="FFFFFF"/>
                </a:solidFill>
                <a:latin typeface="Poppins" panose="00000500000000000000" pitchFamily="2" charset="0"/>
                <a:ea typeface="굴림" panose="020B0600000101010101" pitchFamily="34" charset="-127"/>
                <a:cs typeface="Poppins" panose="00000500000000000000" pitchFamily="2" charset="0"/>
              </a:rPr>
              <a:t>- 5 Objetivos de resultado</a:t>
            </a:r>
            <a:endParaRPr kumimoji="0" lang="es-CO" sz="1200" b="0" i="0" u="none" strike="noStrike" kern="1200" cap="none" spc="0" normalizeH="0" baseline="0" noProof="0" dirty="0">
              <a:ln>
                <a:noFill/>
              </a:ln>
              <a:solidFill>
                <a:srgbClr val="FFFFFF"/>
              </a:solidFill>
              <a:effectLst/>
              <a:uLnTx/>
              <a:uFillTx/>
              <a:latin typeface="Poppins" panose="00000500000000000000" pitchFamily="2" charset="0"/>
              <a:ea typeface="굴림" panose="020B0600000101010101" pitchFamily="34" charset="-127"/>
              <a:cs typeface="Poppins" panose="00000500000000000000" pitchFamily="2"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lang="es-CO" sz="1200" b="0" baseline="0" dirty="0">
                <a:solidFill>
                  <a:srgbClr val="FFFFFF"/>
                </a:solidFill>
                <a:latin typeface="Poppins" panose="00000500000000000000" pitchFamily="2" charset="0"/>
                <a:ea typeface="굴림" panose="020B0600000101010101" pitchFamily="34" charset="-127"/>
                <a:cs typeface="Poppins" panose="00000500000000000000" pitchFamily="2" charset="0"/>
              </a:rPr>
              <a:t>- 5 Indicadores</a:t>
            </a:r>
            <a:endParaRPr kumimoji="0" lang="es-CO" sz="1200" b="0" i="0" u="none" strike="noStrike" kern="1200" cap="none" spc="0" normalizeH="0" baseline="0" noProof="0" dirty="0">
              <a:ln>
                <a:noFill/>
              </a:ln>
              <a:solidFill>
                <a:srgbClr val="FFFFFF"/>
              </a:solidFill>
              <a:effectLst/>
              <a:uLnTx/>
              <a:uFillTx/>
              <a:latin typeface="Poppins" panose="00000500000000000000" pitchFamily="2" charset="0"/>
              <a:cs typeface="Poppins" panose="00000500000000000000" pitchFamily="2" charset="0"/>
            </a:endParaRPr>
          </a:p>
        </p:txBody>
      </p:sp>
      <p:sp>
        <p:nvSpPr>
          <p:cNvPr id="25" name="Rectangle 102">
            <a:extLst>
              <a:ext uri="{FF2B5EF4-FFF2-40B4-BE49-F238E27FC236}">
                <a16:creationId xmlns:a16="http://schemas.microsoft.com/office/drawing/2014/main" id="{B94FDB7A-D33D-C036-BC31-49C52860807F}"/>
              </a:ext>
            </a:extLst>
          </p:cNvPr>
          <p:cNvSpPr>
            <a:spLocks noChangeArrowheads="1"/>
          </p:cNvSpPr>
          <p:nvPr/>
        </p:nvSpPr>
        <p:spPr bwMode="auto">
          <a:xfrm>
            <a:off x="5563580" y="437262"/>
            <a:ext cx="7136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b="1" kern="1200" baseline="-25000">
                <a:solidFill>
                  <a:schemeClr val="bg2"/>
                </a:solidFill>
                <a:latin typeface="Arial" panose="020B0604020202020204" pitchFamily="34" charset="0"/>
                <a:ea typeface="+mn-ea"/>
                <a:cs typeface="+mn-cs"/>
              </a:defRPr>
            </a:lvl1pPr>
            <a:lvl2pPr marL="457200" algn="l" rtl="0" fontAlgn="base">
              <a:spcBef>
                <a:spcPct val="0"/>
              </a:spcBef>
              <a:spcAft>
                <a:spcPct val="0"/>
              </a:spcAft>
              <a:defRPr b="1" kern="1200" baseline="-25000">
                <a:solidFill>
                  <a:schemeClr val="bg2"/>
                </a:solidFill>
                <a:latin typeface="Arial" panose="020B0604020202020204" pitchFamily="34" charset="0"/>
                <a:ea typeface="+mn-ea"/>
                <a:cs typeface="+mn-cs"/>
              </a:defRPr>
            </a:lvl2pPr>
            <a:lvl3pPr marL="914400" algn="l" rtl="0" fontAlgn="base">
              <a:spcBef>
                <a:spcPct val="0"/>
              </a:spcBef>
              <a:spcAft>
                <a:spcPct val="0"/>
              </a:spcAft>
              <a:defRPr b="1" kern="1200" baseline="-25000">
                <a:solidFill>
                  <a:schemeClr val="bg2"/>
                </a:solidFill>
                <a:latin typeface="Arial" panose="020B0604020202020204" pitchFamily="34" charset="0"/>
                <a:ea typeface="+mn-ea"/>
                <a:cs typeface="+mn-cs"/>
              </a:defRPr>
            </a:lvl3pPr>
            <a:lvl4pPr marL="1371600" algn="l" rtl="0" fontAlgn="base">
              <a:spcBef>
                <a:spcPct val="0"/>
              </a:spcBef>
              <a:spcAft>
                <a:spcPct val="0"/>
              </a:spcAft>
              <a:defRPr b="1" kern="1200" baseline="-25000">
                <a:solidFill>
                  <a:schemeClr val="bg2"/>
                </a:solidFill>
                <a:latin typeface="Arial" panose="020B0604020202020204" pitchFamily="34" charset="0"/>
                <a:ea typeface="+mn-ea"/>
                <a:cs typeface="+mn-cs"/>
              </a:defRPr>
            </a:lvl4pPr>
            <a:lvl5pPr marL="1828800" algn="l" rtl="0" fontAlgn="base">
              <a:spcBef>
                <a:spcPct val="0"/>
              </a:spcBef>
              <a:spcAft>
                <a:spcPct val="0"/>
              </a:spcAft>
              <a:defRPr b="1" kern="1200" baseline="-25000">
                <a:solidFill>
                  <a:schemeClr val="bg2"/>
                </a:solidFill>
                <a:latin typeface="Arial" panose="020B0604020202020204" pitchFamily="34" charset="0"/>
                <a:ea typeface="+mn-ea"/>
                <a:cs typeface="+mn-cs"/>
              </a:defRPr>
            </a:lvl5pPr>
            <a:lvl6pPr marL="2286000" algn="l" defTabSz="914400" rtl="0" eaLnBrk="1" latinLnBrk="0" hangingPunct="1">
              <a:defRPr b="1" kern="1200" baseline="-25000">
                <a:solidFill>
                  <a:schemeClr val="bg2"/>
                </a:solidFill>
                <a:latin typeface="Arial" panose="020B0604020202020204" pitchFamily="34" charset="0"/>
                <a:ea typeface="+mn-ea"/>
                <a:cs typeface="+mn-cs"/>
              </a:defRPr>
            </a:lvl6pPr>
            <a:lvl7pPr marL="2743200" algn="l" defTabSz="914400" rtl="0" eaLnBrk="1" latinLnBrk="0" hangingPunct="1">
              <a:defRPr b="1" kern="1200" baseline="-25000">
                <a:solidFill>
                  <a:schemeClr val="bg2"/>
                </a:solidFill>
                <a:latin typeface="Arial" panose="020B0604020202020204" pitchFamily="34" charset="0"/>
                <a:ea typeface="+mn-ea"/>
                <a:cs typeface="+mn-cs"/>
              </a:defRPr>
            </a:lvl7pPr>
            <a:lvl8pPr marL="3200400" algn="l" defTabSz="914400" rtl="0" eaLnBrk="1" latinLnBrk="0" hangingPunct="1">
              <a:defRPr b="1" kern="1200" baseline="-25000">
                <a:solidFill>
                  <a:schemeClr val="bg2"/>
                </a:solidFill>
                <a:latin typeface="Arial" panose="020B0604020202020204" pitchFamily="34" charset="0"/>
                <a:ea typeface="+mn-ea"/>
                <a:cs typeface="+mn-cs"/>
              </a:defRPr>
            </a:lvl8pPr>
            <a:lvl9pPr marL="3657600" algn="l" defTabSz="914400" rtl="0" eaLnBrk="1" latinLnBrk="0" hangingPunct="1">
              <a:defRPr b="1" kern="1200" baseline="-25000">
                <a:solidFill>
                  <a:schemeClr val="bg2"/>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200" b="1" i="0" u="none" strike="noStrike" kern="1200" cap="none" spc="0" normalizeH="0" baseline="0" noProof="0" dirty="0">
                <a:ln>
                  <a:noFill/>
                </a:ln>
                <a:solidFill>
                  <a:srgbClr val="FFFFFF"/>
                </a:solidFill>
                <a:effectLst/>
                <a:uLnTx/>
                <a:uFillTx/>
                <a:latin typeface="Poppins" panose="00000500000000000000" pitchFamily="2" charset="0"/>
                <a:ea typeface="굴림" panose="020B0600000101010101" pitchFamily="34" charset="-127"/>
                <a:cs typeface="Poppins" panose="00000500000000000000" pitchFamily="2" charset="0"/>
              </a:rPr>
              <a:t>SALUD</a:t>
            </a:r>
            <a:endParaRPr kumimoji="0" lang="es-CO" sz="1200" b="1" i="0" u="none" strike="noStrike" kern="1200" cap="none" spc="0" normalizeH="0" baseline="0" noProof="0" dirty="0">
              <a:ln>
                <a:noFill/>
              </a:ln>
              <a:solidFill>
                <a:srgbClr val="FFFFFF"/>
              </a:solidFill>
              <a:effectLst/>
              <a:uLnTx/>
              <a:uFillTx/>
              <a:latin typeface="Poppins" panose="00000500000000000000" pitchFamily="2" charset="0"/>
              <a:cs typeface="Poppins" panose="00000500000000000000" pitchFamily="2" charset="0"/>
            </a:endParaRPr>
          </a:p>
        </p:txBody>
      </p:sp>
      <p:sp>
        <p:nvSpPr>
          <p:cNvPr id="107" name="Diamond 21">
            <a:extLst>
              <a:ext uri="{FF2B5EF4-FFF2-40B4-BE49-F238E27FC236}">
                <a16:creationId xmlns:a16="http://schemas.microsoft.com/office/drawing/2014/main" id="{DE758A00-4492-94DA-F58A-384BBBC408E7}"/>
              </a:ext>
            </a:extLst>
          </p:cNvPr>
          <p:cNvSpPr/>
          <p:nvPr/>
        </p:nvSpPr>
        <p:spPr>
          <a:xfrm>
            <a:off x="4897376" y="2358201"/>
            <a:ext cx="2256600" cy="2256600"/>
          </a:xfrm>
          <a:prstGeom prst="diamond">
            <a:avLst/>
          </a:prstGeom>
          <a:gradFill flip="none" rotWithShape="1">
            <a:gsLst>
              <a:gs pos="0">
                <a:schemeClr val="tx1">
                  <a:lumMod val="50000"/>
                </a:schemeClr>
              </a:gs>
              <a:gs pos="46000">
                <a:srgbClr val="4D4D4D">
                  <a:shade val="67500"/>
                  <a:satMod val="115000"/>
                </a:srgbClr>
              </a:gs>
              <a:gs pos="100000">
                <a:schemeClr val="bg1">
                  <a:lumMod val="5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s-CO" dirty="0"/>
          </a:p>
        </p:txBody>
      </p:sp>
      <p:sp>
        <p:nvSpPr>
          <p:cNvPr id="108" name="Rectangle 3">
            <a:extLst>
              <a:ext uri="{FF2B5EF4-FFF2-40B4-BE49-F238E27FC236}">
                <a16:creationId xmlns:a16="http://schemas.microsoft.com/office/drawing/2014/main" id="{7F804F7E-6E9E-3C24-2474-5EFA313B0EB2}"/>
              </a:ext>
            </a:extLst>
          </p:cNvPr>
          <p:cNvSpPr/>
          <p:nvPr/>
        </p:nvSpPr>
        <p:spPr>
          <a:xfrm>
            <a:off x="5305938" y="3137418"/>
            <a:ext cx="1371600" cy="692497"/>
          </a:xfrm>
          <a:prstGeom prst="rect">
            <a:avLst/>
          </a:prstGeom>
        </p:spPr>
        <p:txBody>
          <a:bodyPr wrap="square">
            <a:spAutoFit/>
          </a:bodyPr>
          <a:lstStyle/>
          <a:p>
            <a:pPr algn="ctr" fontAlgn="auto">
              <a:spcBef>
                <a:spcPts val="0"/>
              </a:spcBef>
              <a:spcAft>
                <a:spcPts val="0"/>
              </a:spcAft>
              <a:defRPr/>
            </a:pPr>
            <a:r>
              <a:rPr lang="es-CO" sz="1300" dirty="0">
                <a:solidFill>
                  <a:schemeClr val="bg1"/>
                </a:solidFill>
                <a:latin typeface="Poppins Black" panose="00000A00000000000000" pitchFamily="2" charset="0"/>
                <a:cs typeface="Poppins Black" panose="00000A00000000000000" pitchFamily="2" charset="0"/>
              </a:rPr>
              <a:t>DIMENSIONES OBJETIVOS E INDICADORES</a:t>
            </a:r>
          </a:p>
        </p:txBody>
      </p:sp>
      <p:sp>
        <p:nvSpPr>
          <p:cNvPr id="113" name="CuadroTexto 112">
            <a:extLst>
              <a:ext uri="{FF2B5EF4-FFF2-40B4-BE49-F238E27FC236}">
                <a16:creationId xmlns:a16="http://schemas.microsoft.com/office/drawing/2014/main" id="{0D465259-41CC-AAA3-FA04-6B0DA0120E43}"/>
              </a:ext>
            </a:extLst>
          </p:cNvPr>
          <p:cNvSpPr txBox="1"/>
          <p:nvPr/>
        </p:nvSpPr>
        <p:spPr>
          <a:xfrm>
            <a:off x="1231586" y="168363"/>
            <a:ext cx="3853408" cy="830997"/>
          </a:xfrm>
          <a:prstGeom prst="rect">
            <a:avLst/>
          </a:prstGeom>
          <a:noFill/>
        </p:spPr>
        <p:txBody>
          <a:bodyPr wrap="square" rtlCol="0">
            <a:spAutoFit/>
          </a:bodyPr>
          <a:lstStyle/>
          <a:p>
            <a:r>
              <a:rPr lang="es-CO" sz="2400" b="1" dirty="0">
                <a:solidFill>
                  <a:schemeClr val="tx1">
                    <a:lumMod val="50000"/>
                    <a:lumOff val="50000"/>
                  </a:schemeClr>
                </a:solidFill>
                <a:latin typeface="Poppins" panose="00000500000000000000" pitchFamily="2" charset="0"/>
                <a:cs typeface="Poppins" panose="00000500000000000000" pitchFamily="2" charset="0"/>
              </a:rPr>
              <a:t>Distribución </a:t>
            </a:r>
            <a:r>
              <a:rPr lang="es-CO" sz="2400" b="1" dirty="0">
                <a:solidFill>
                  <a:srgbClr val="A1C90E"/>
                </a:solidFill>
                <a:latin typeface="Poppins" panose="00000500000000000000" pitchFamily="2" charset="0"/>
                <a:cs typeface="Poppins" panose="00000500000000000000" pitchFamily="2" charset="0"/>
              </a:rPr>
              <a:t>de indicadores</a:t>
            </a:r>
          </a:p>
        </p:txBody>
      </p:sp>
      <p:sp>
        <p:nvSpPr>
          <p:cNvPr id="114" name="Rectángulo: esquinas redondeadas 113">
            <a:extLst>
              <a:ext uri="{FF2B5EF4-FFF2-40B4-BE49-F238E27FC236}">
                <a16:creationId xmlns:a16="http://schemas.microsoft.com/office/drawing/2014/main" id="{27E82A07-C657-486F-9094-62EE15BF0F10}"/>
              </a:ext>
            </a:extLst>
          </p:cNvPr>
          <p:cNvSpPr/>
          <p:nvPr/>
        </p:nvSpPr>
        <p:spPr>
          <a:xfrm>
            <a:off x="329417" y="201412"/>
            <a:ext cx="711200" cy="711200"/>
          </a:xfrm>
          <a:prstGeom prst="roundRect">
            <a:avLst/>
          </a:prstGeom>
          <a:solidFill>
            <a:srgbClr val="A1C9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15" name="Gráfico 114" descr="Gráfico de barras con tendencia alcista contorno">
            <a:extLst>
              <a:ext uri="{FF2B5EF4-FFF2-40B4-BE49-F238E27FC236}">
                <a16:creationId xmlns:a16="http://schemas.microsoft.com/office/drawing/2014/main" id="{B0B67C1A-2080-6525-67B0-F716BD0F44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7816" y="269811"/>
            <a:ext cx="574401" cy="574401"/>
          </a:xfrm>
          <a:prstGeom prst="rect">
            <a:avLst/>
          </a:prstGeom>
        </p:spPr>
      </p:pic>
    </p:spTree>
    <p:extLst>
      <p:ext uri="{BB962C8B-B14F-4D97-AF65-F5344CB8AC3E}">
        <p14:creationId xmlns:p14="http://schemas.microsoft.com/office/powerpoint/2010/main" val="3531346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2639FFF-66F9-6E96-772A-C0C87E6F5C64}"/>
              </a:ext>
            </a:extLst>
          </p:cNvPr>
          <p:cNvSpPr txBox="1"/>
          <p:nvPr/>
        </p:nvSpPr>
        <p:spPr>
          <a:xfrm>
            <a:off x="228600" y="1052760"/>
            <a:ext cx="11757991" cy="812658"/>
          </a:xfrm>
          <a:prstGeom prst="rect">
            <a:avLst/>
          </a:prstGeom>
          <a:noFill/>
        </p:spPr>
        <p:txBody>
          <a:bodyPr wrap="square" rtlCol="0">
            <a:spAutoFit/>
          </a:bodyPr>
          <a:lstStyle/>
          <a:p>
            <a:pPr algn="just">
              <a:lnSpc>
                <a:spcPts val="1900"/>
              </a:lnSpc>
            </a:pPr>
            <a:r>
              <a:rPr lang="es-CO" sz="1400" b="0" i="0" noProof="0" dirty="0">
                <a:solidFill>
                  <a:schemeClr val="tx1">
                    <a:lumMod val="50000"/>
                    <a:lumOff val="50000"/>
                  </a:schemeClr>
                </a:solidFill>
                <a:effectLst/>
                <a:latin typeface="Poppins" panose="00000500000000000000" pitchFamily="2" charset="0"/>
                <a:cs typeface="Poppins" panose="00000500000000000000" pitchFamily="2" charset="0"/>
              </a:rPr>
              <a:t>Con el fin de </a:t>
            </a:r>
            <a:r>
              <a:rPr lang="es-CO" sz="1400" noProof="0" dirty="0">
                <a:solidFill>
                  <a:schemeClr val="tx1">
                    <a:lumMod val="50000"/>
                    <a:lumOff val="50000"/>
                  </a:schemeClr>
                </a:solidFill>
                <a:latin typeface="Poppins" panose="00000500000000000000" pitchFamily="2" charset="0"/>
                <a:cs typeface="Poppins" panose="00000500000000000000" pitchFamily="2" charset="0"/>
              </a:rPr>
              <a:t>e</a:t>
            </a:r>
            <a:r>
              <a:rPr lang="es-CO" sz="1400" b="0" i="0" noProof="0" dirty="0">
                <a:solidFill>
                  <a:schemeClr val="tx1">
                    <a:lumMod val="50000"/>
                    <a:lumOff val="50000"/>
                  </a:schemeClr>
                </a:solidFill>
                <a:effectLst/>
                <a:latin typeface="Poppins" panose="00000500000000000000" pitchFamily="2" charset="0"/>
                <a:cs typeface="Poppins" panose="00000500000000000000" pitchFamily="2" charset="0"/>
              </a:rPr>
              <a:t>valuar el cumplimiento de los objetivos estratégicos se realizan seguimiento al  cumplimiento y registro oportuno de los indicadores, identificando desvíos, tomando decisiones oportunas e implementando acciones de mejora para controlar el desempeño de la organización. </a:t>
            </a:r>
            <a:endParaRPr lang="es-CO" sz="1400" noProof="0" dirty="0">
              <a:solidFill>
                <a:schemeClr val="tx1">
                  <a:lumMod val="50000"/>
                  <a:lumOff val="50000"/>
                </a:schemeClr>
              </a:solidFill>
              <a:latin typeface="Poppins" panose="00000500000000000000" pitchFamily="2" charset="0"/>
              <a:cs typeface="Poppins" panose="00000500000000000000" pitchFamily="2" charset="0"/>
            </a:endParaRPr>
          </a:p>
        </p:txBody>
      </p:sp>
      <p:sp>
        <p:nvSpPr>
          <p:cNvPr id="9" name="CuadroTexto 8">
            <a:extLst>
              <a:ext uri="{FF2B5EF4-FFF2-40B4-BE49-F238E27FC236}">
                <a16:creationId xmlns:a16="http://schemas.microsoft.com/office/drawing/2014/main" id="{AD922DFF-D677-A3CA-44CB-954FAD44EA38}"/>
              </a:ext>
            </a:extLst>
          </p:cNvPr>
          <p:cNvSpPr txBox="1"/>
          <p:nvPr/>
        </p:nvSpPr>
        <p:spPr>
          <a:xfrm>
            <a:off x="1231586" y="168363"/>
            <a:ext cx="3853408" cy="830997"/>
          </a:xfrm>
          <a:prstGeom prst="rect">
            <a:avLst/>
          </a:prstGeom>
          <a:noFill/>
        </p:spPr>
        <p:txBody>
          <a:bodyPr wrap="square" rtlCol="0">
            <a:spAutoFit/>
          </a:bodyPr>
          <a:lstStyle/>
          <a:p>
            <a:r>
              <a:rPr lang="es-CO" sz="2400" b="1" noProof="0" dirty="0">
                <a:solidFill>
                  <a:schemeClr val="tx1">
                    <a:lumMod val="50000"/>
                    <a:lumOff val="50000"/>
                  </a:schemeClr>
                </a:solidFill>
                <a:latin typeface="Poppins" panose="00000500000000000000" pitchFamily="2" charset="0"/>
                <a:cs typeface="Poppins" panose="00000500000000000000" pitchFamily="2" charset="0"/>
              </a:rPr>
              <a:t>Monitoreo </a:t>
            </a:r>
            <a:r>
              <a:rPr lang="es-CO" sz="2400" b="1" noProof="0" dirty="0">
                <a:solidFill>
                  <a:srgbClr val="A1C90E"/>
                </a:solidFill>
                <a:latin typeface="Poppins" panose="00000500000000000000" pitchFamily="2" charset="0"/>
                <a:cs typeface="Poppins" panose="00000500000000000000" pitchFamily="2" charset="0"/>
              </a:rPr>
              <a:t>de mapa estratégico</a:t>
            </a:r>
          </a:p>
        </p:txBody>
      </p:sp>
      <p:sp>
        <p:nvSpPr>
          <p:cNvPr id="10" name="Rectángulo: esquinas redondeadas 9">
            <a:extLst>
              <a:ext uri="{FF2B5EF4-FFF2-40B4-BE49-F238E27FC236}">
                <a16:creationId xmlns:a16="http://schemas.microsoft.com/office/drawing/2014/main" id="{19A71B8D-EAE2-EE4A-8523-0EF1AF3B5A3A}"/>
              </a:ext>
            </a:extLst>
          </p:cNvPr>
          <p:cNvSpPr/>
          <p:nvPr/>
        </p:nvSpPr>
        <p:spPr>
          <a:xfrm>
            <a:off x="329417" y="201412"/>
            <a:ext cx="711200" cy="711200"/>
          </a:xfrm>
          <a:prstGeom prst="roundRect">
            <a:avLst/>
          </a:prstGeom>
          <a:solidFill>
            <a:srgbClr val="A1C9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pic>
        <p:nvPicPr>
          <p:cNvPr id="8" name="Gráfico 7" descr="Gráfico de barras con tendencia alcista contorno">
            <a:extLst>
              <a:ext uri="{FF2B5EF4-FFF2-40B4-BE49-F238E27FC236}">
                <a16:creationId xmlns:a16="http://schemas.microsoft.com/office/drawing/2014/main" id="{742626D6-7FE2-4E75-B921-705C744935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7816" y="269811"/>
            <a:ext cx="574401" cy="574401"/>
          </a:xfrm>
          <a:prstGeom prst="rect">
            <a:avLst/>
          </a:prstGeom>
        </p:spPr>
      </p:pic>
      <p:pic>
        <p:nvPicPr>
          <p:cNvPr id="12" name="Imagen 11" descr="Imagen que contiene Logotipo&#10;&#10;Descripción generada automáticamente">
            <a:extLst>
              <a:ext uri="{FF2B5EF4-FFF2-40B4-BE49-F238E27FC236}">
                <a16:creationId xmlns:a16="http://schemas.microsoft.com/office/drawing/2014/main" id="{D8D7838A-CE79-F28C-2FAC-0DD527FBF4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3149" y="287631"/>
            <a:ext cx="2124629" cy="443684"/>
          </a:xfrm>
          <a:prstGeom prst="rect">
            <a:avLst/>
          </a:prstGeom>
        </p:spPr>
      </p:pic>
      <p:grpSp>
        <p:nvGrpSpPr>
          <p:cNvPr id="2" name="Group 12">
            <a:extLst>
              <a:ext uri="{FF2B5EF4-FFF2-40B4-BE49-F238E27FC236}">
                <a16:creationId xmlns:a16="http://schemas.microsoft.com/office/drawing/2014/main" id="{3DD98283-F573-10DF-BF11-4757442280B9}"/>
              </a:ext>
            </a:extLst>
          </p:cNvPr>
          <p:cNvGrpSpPr/>
          <p:nvPr/>
        </p:nvGrpSpPr>
        <p:grpSpPr>
          <a:xfrm>
            <a:off x="3478695" y="2677755"/>
            <a:ext cx="5687696" cy="3261890"/>
            <a:chOff x="990600" y="1922865"/>
            <a:chExt cx="7143750" cy="4096935"/>
          </a:xfrm>
        </p:grpSpPr>
        <p:sp>
          <p:nvSpPr>
            <p:cNvPr id="4" name="Freeform 7">
              <a:extLst>
                <a:ext uri="{FF2B5EF4-FFF2-40B4-BE49-F238E27FC236}">
                  <a16:creationId xmlns:a16="http://schemas.microsoft.com/office/drawing/2014/main" id="{B428502E-5B8F-26D6-4F2A-C4652EBF186C}"/>
                </a:ext>
              </a:extLst>
            </p:cNvPr>
            <p:cNvSpPr>
              <a:spLocks/>
            </p:cNvSpPr>
            <p:nvPr/>
          </p:nvSpPr>
          <p:spPr bwMode="auto">
            <a:xfrm>
              <a:off x="1260475" y="2303865"/>
              <a:ext cx="6642100" cy="3505200"/>
            </a:xfrm>
            <a:custGeom>
              <a:avLst/>
              <a:gdLst/>
              <a:ahLst/>
              <a:cxnLst>
                <a:cxn ang="0">
                  <a:pos x="1771" y="885"/>
                </a:cxn>
                <a:cxn ang="0">
                  <a:pos x="885" y="0"/>
                </a:cxn>
                <a:cxn ang="0">
                  <a:pos x="0" y="885"/>
                </a:cxn>
                <a:cxn ang="0">
                  <a:pos x="0" y="890"/>
                </a:cxn>
                <a:cxn ang="0">
                  <a:pos x="1771" y="890"/>
                </a:cxn>
                <a:cxn ang="0">
                  <a:pos x="1771" y="885"/>
                </a:cxn>
              </a:cxnLst>
              <a:rect l="0" t="0" r="r" b="b"/>
              <a:pathLst>
                <a:path w="1771" h="890">
                  <a:moveTo>
                    <a:pt x="1771" y="885"/>
                  </a:moveTo>
                  <a:cubicBezTo>
                    <a:pt x="1771" y="396"/>
                    <a:pt x="1374" y="0"/>
                    <a:pt x="885" y="0"/>
                  </a:cubicBezTo>
                  <a:cubicBezTo>
                    <a:pt x="396" y="0"/>
                    <a:pt x="0" y="396"/>
                    <a:pt x="0" y="885"/>
                  </a:cubicBezTo>
                  <a:cubicBezTo>
                    <a:pt x="0" y="887"/>
                    <a:pt x="0" y="889"/>
                    <a:pt x="0" y="890"/>
                  </a:cubicBezTo>
                  <a:cubicBezTo>
                    <a:pt x="1771" y="890"/>
                    <a:pt x="1771" y="890"/>
                    <a:pt x="1771" y="890"/>
                  </a:cubicBezTo>
                  <a:cubicBezTo>
                    <a:pt x="1771" y="889"/>
                    <a:pt x="1771" y="887"/>
                    <a:pt x="1771" y="885"/>
                  </a:cubicBezTo>
                  <a:close/>
                </a:path>
              </a:pathLst>
            </a:custGeom>
            <a:gradFill flip="none" rotWithShape="1">
              <a:gsLst>
                <a:gs pos="0">
                  <a:srgbClr val="000000"/>
                </a:gs>
                <a:gs pos="74000">
                  <a:srgbClr val="4D4D4D">
                    <a:shade val="67500"/>
                    <a:satMod val="115000"/>
                  </a:srgbClr>
                </a:gs>
                <a:gs pos="100000">
                  <a:srgbClr val="4D4D4D">
                    <a:shade val="100000"/>
                    <a:satMod val="115000"/>
                  </a:srgb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rgbClr val="383838"/>
                </a:solidFill>
                <a:effectLst/>
                <a:uLnTx/>
                <a:uFillTx/>
                <a:latin typeface="Arial" pitchFamily="34" charset="0"/>
              </a:endParaRPr>
            </a:p>
          </p:txBody>
        </p:sp>
        <p:sp>
          <p:nvSpPr>
            <p:cNvPr id="5" name="Freeform 9">
              <a:extLst>
                <a:ext uri="{FF2B5EF4-FFF2-40B4-BE49-F238E27FC236}">
                  <a16:creationId xmlns:a16="http://schemas.microsoft.com/office/drawing/2014/main" id="{5DE5D598-32C4-6F7F-8C17-BCD6344E6FA7}"/>
                </a:ext>
              </a:extLst>
            </p:cNvPr>
            <p:cNvSpPr>
              <a:spLocks/>
            </p:cNvSpPr>
            <p:nvPr/>
          </p:nvSpPr>
          <p:spPr bwMode="auto">
            <a:xfrm>
              <a:off x="990600" y="3599265"/>
              <a:ext cx="3311525" cy="2041525"/>
            </a:xfrm>
            <a:custGeom>
              <a:avLst/>
              <a:gdLst/>
              <a:ahLst/>
              <a:cxnLst>
                <a:cxn ang="0">
                  <a:pos x="0" y="491"/>
                </a:cxn>
                <a:cxn ang="0">
                  <a:pos x="0" y="496"/>
                </a:cxn>
                <a:cxn ang="0">
                  <a:pos x="883" y="496"/>
                </a:cxn>
                <a:cxn ang="0">
                  <a:pos x="155" y="0"/>
                </a:cxn>
                <a:cxn ang="0">
                  <a:pos x="0" y="491"/>
                </a:cxn>
              </a:cxnLst>
              <a:rect l="0" t="0" r="r" b="b"/>
              <a:pathLst>
                <a:path w="883" h="496">
                  <a:moveTo>
                    <a:pt x="0" y="491"/>
                  </a:moveTo>
                  <a:cubicBezTo>
                    <a:pt x="0" y="493"/>
                    <a:pt x="0" y="494"/>
                    <a:pt x="0" y="496"/>
                  </a:cubicBezTo>
                  <a:cubicBezTo>
                    <a:pt x="883" y="496"/>
                    <a:pt x="883" y="496"/>
                    <a:pt x="883" y="496"/>
                  </a:cubicBezTo>
                  <a:cubicBezTo>
                    <a:pt x="155" y="0"/>
                    <a:pt x="155" y="0"/>
                    <a:pt x="155" y="0"/>
                  </a:cubicBezTo>
                  <a:cubicBezTo>
                    <a:pt x="57" y="141"/>
                    <a:pt x="0" y="310"/>
                    <a:pt x="0" y="491"/>
                  </a:cubicBezTo>
                  <a:close/>
                </a:path>
              </a:pathLst>
            </a:custGeom>
            <a:solidFill>
              <a:srgbClr val="0F6B3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rgbClr val="383838"/>
                </a:solidFill>
                <a:effectLst/>
                <a:uLnTx/>
                <a:uFillTx/>
                <a:latin typeface="Arial" pitchFamily="34" charset="0"/>
              </a:endParaRPr>
            </a:p>
          </p:txBody>
        </p:sp>
        <p:sp>
          <p:nvSpPr>
            <p:cNvPr id="6" name="Freeform 10">
              <a:extLst>
                <a:ext uri="{FF2B5EF4-FFF2-40B4-BE49-F238E27FC236}">
                  <a16:creationId xmlns:a16="http://schemas.microsoft.com/office/drawing/2014/main" id="{E5D1CFFF-9712-0BB0-F9DB-CEE2B6D0B0A7}"/>
                </a:ext>
              </a:extLst>
            </p:cNvPr>
            <p:cNvSpPr>
              <a:spLocks/>
            </p:cNvSpPr>
            <p:nvPr/>
          </p:nvSpPr>
          <p:spPr bwMode="auto">
            <a:xfrm>
              <a:off x="3462338" y="1922865"/>
              <a:ext cx="2193925" cy="3676650"/>
            </a:xfrm>
            <a:custGeom>
              <a:avLst/>
              <a:gdLst/>
              <a:ahLst/>
              <a:cxnLst>
                <a:cxn ang="0">
                  <a:pos x="585" y="43"/>
                </a:cxn>
                <a:cxn ang="0">
                  <a:pos x="293" y="0"/>
                </a:cxn>
                <a:cxn ang="0">
                  <a:pos x="0" y="44"/>
                </a:cxn>
                <a:cxn ang="0">
                  <a:pos x="293" y="893"/>
                </a:cxn>
                <a:cxn ang="0">
                  <a:pos x="585" y="43"/>
                </a:cxn>
              </a:cxnLst>
              <a:rect l="0" t="0" r="r" b="b"/>
              <a:pathLst>
                <a:path w="585" h="893">
                  <a:moveTo>
                    <a:pt x="585" y="43"/>
                  </a:moveTo>
                  <a:cubicBezTo>
                    <a:pt x="493" y="16"/>
                    <a:pt x="395" y="0"/>
                    <a:pt x="293" y="0"/>
                  </a:cubicBezTo>
                  <a:cubicBezTo>
                    <a:pt x="191" y="0"/>
                    <a:pt x="92" y="16"/>
                    <a:pt x="0" y="44"/>
                  </a:cubicBezTo>
                  <a:cubicBezTo>
                    <a:pt x="293" y="893"/>
                    <a:pt x="293" y="893"/>
                    <a:pt x="293" y="893"/>
                  </a:cubicBezTo>
                  <a:lnTo>
                    <a:pt x="585" y="43"/>
                  </a:lnTo>
                  <a:close/>
                </a:path>
              </a:pathLst>
            </a:custGeom>
            <a:solidFill>
              <a:srgbClr val="7F7F7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rgbClr val="383838"/>
                </a:solidFill>
                <a:effectLst/>
                <a:uLnTx/>
                <a:uFillTx/>
                <a:latin typeface="Arial" pitchFamily="34" charset="0"/>
              </a:endParaRPr>
            </a:p>
          </p:txBody>
        </p:sp>
        <p:sp>
          <p:nvSpPr>
            <p:cNvPr id="7" name="Freeform 11">
              <a:extLst>
                <a:ext uri="{FF2B5EF4-FFF2-40B4-BE49-F238E27FC236}">
                  <a16:creationId xmlns:a16="http://schemas.microsoft.com/office/drawing/2014/main" id="{2B9A2C3C-0BC6-F1FA-5269-B91C6EB8A696}"/>
                </a:ext>
              </a:extLst>
            </p:cNvPr>
            <p:cNvSpPr>
              <a:spLocks/>
            </p:cNvSpPr>
            <p:nvPr/>
          </p:nvSpPr>
          <p:spPr bwMode="auto">
            <a:xfrm>
              <a:off x="4676775" y="2140353"/>
              <a:ext cx="2816225" cy="3475038"/>
            </a:xfrm>
            <a:custGeom>
              <a:avLst/>
              <a:gdLst/>
              <a:ahLst/>
              <a:cxnLst>
                <a:cxn ang="0">
                  <a:pos x="751" y="331"/>
                </a:cxn>
                <a:cxn ang="0">
                  <a:pos x="290" y="0"/>
                </a:cxn>
                <a:cxn ang="0">
                  <a:pos x="0" y="844"/>
                </a:cxn>
                <a:cxn ang="0">
                  <a:pos x="751" y="331"/>
                </a:cxn>
              </a:cxnLst>
              <a:rect l="0" t="0" r="r" b="b"/>
              <a:pathLst>
                <a:path w="751" h="844">
                  <a:moveTo>
                    <a:pt x="751" y="331"/>
                  </a:moveTo>
                  <a:cubicBezTo>
                    <a:pt x="638" y="180"/>
                    <a:pt x="478" y="63"/>
                    <a:pt x="290" y="0"/>
                  </a:cubicBezTo>
                  <a:cubicBezTo>
                    <a:pt x="0" y="844"/>
                    <a:pt x="0" y="844"/>
                    <a:pt x="0" y="844"/>
                  </a:cubicBezTo>
                  <a:lnTo>
                    <a:pt x="751" y="331"/>
                  </a:lnTo>
                  <a:close/>
                </a:path>
              </a:pathLst>
            </a:custGeom>
            <a:solidFill>
              <a:srgbClr val="0F6B3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rgbClr val="383838"/>
                </a:solidFill>
                <a:effectLst/>
                <a:uLnTx/>
                <a:uFillTx/>
                <a:latin typeface="Arial" pitchFamily="34" charset="0"/>
              </a:endParaRPr>
            </a:p>
          </p:txBody>
        </p:sp>
        <p:sp>
          <p:nvSpPr>
            <p:cNvPr id="11" name="Freeform 12">
              <a:extLst>
                <a:ext uri="{FF2B5EF4-FFF2-40B4-BE49-F238E27FC236}">
                  <a16:creationId xmlns:a16="http://schemas.microsoft.com/office/drawing/2014/main" id="{69E284C7-5B6A-CCC8-4492-86A19B1F24F1}"/>
                </a:ext>
              </a:extLst>
            </p:cNvPr>
            <p:cNvSpPr>
              <a:spLocks/>
            </p:cNvSpPr>
            <p:nvPr/>
          </p:nvSpPr>
          <p:spPr bwMode="auto">
            <a:xfrm>
              <a:off x="1636713" y="2140353"/>
              <a:ext cx="2800350" cy="3454400"/>
            </a:xfrm>
            <a:custGeom>
              <a:avLst/>
              <a:gdLst/>
              <a:ahLst/>
              <a:cxnLst>
                <a:cxn ang="0">
                  <a:pos x="458" y="0"/>
                </a:cxn>
                <a:cxn ang="0">
                  <a:pos x="0" y="330"/>
                </a:cxn>
                <a:cxn ang="0">
                  <a:pos x="747" y="839"/>
                </a:cxn>
                <a:cxn ang="0">
                  <a:pos x="458" y="0"/>
                </a:cxn>
              </a:cxnLst>
              <a:rect l="0" t="0" r="r" b="b"/>
              <a:pathLst>
                <a:path w="747" h="839">
                  <a:moveTo>
                    <a:pt x="458" y="0"/>
                  </a:moveTo>
                  <a:cubicBezTo>
                    <a:pt x="271" y="63"/>
                    <a:pt x="112" y="180"/>
                    <a:pt x="0" y="330"/>
                  </a:cubicBezTo>
                  <a:cubicBezTo>
                    <a:pt x="747" y="839"/>
                    <a:pt x="747" y="839"/>
                    <a:pt x="747" y="839"/>
                  </a:cubicBezTo>
                  <a:lnTo>
                    <a:pt x="458" y="0"/>
                  </a:lnTo>
                  <a:close/>
                </a:path>
              </a:pathLst>
            </a:custGeom>
            <a:solidFill>
              <a:srgbClr val="A1C90E"/>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rgbClr val="383838"/>
                </a:solidFill>
                <a:effectLst/>
                <a:uLnTx/>
                <a:uFillTx/>
                <a:latin typeface="Arial" pitchFamily="34" charset="0"/>
              </a:endParaRPr>
            </a:p>
          </p:txBody>
        </p:sp>
        <p:sp>
          <p:nvSpPr>
            <p:cNvPr id="13" name="Freeform 13">
              <a:extLst>
                <a:ext uri="{FF2B5EF4-FFF2-40B4-BE49-F238E27FC236}">
                  <a16:creationId xmlns:a16="http://schemas.microsoft.com/office/drawing/2014/main" id="{9D0463D2-7AE9-F32E-076F-A3E57BA6CF10}"/>
                </a:ext>
              </a:extLst>
            </p:cNvPr>
            <p:cNvSpPr>
              <a:spLocks/>
            </p:cNvSpPr>
            <p:nvPr/>
          </p:nvSpPr>
          <p:spPr bwMode="auto">
            <a:xfrm>
              <a:off x="4838700" y="3602440"/>
              <a:ext cx="3295650" cy="2038350"/>
            </a:xfrm>
            <a:custGeom>
              <a:avLst/>
              <a:gdLst/>
              <a:ahLst/>
              <a:cxnLst>
                <a:cxn ang="0">
                  <a:pos x="0" y="495"/>
                </a:cxn>
                <a:cxn ang="0">
                  <a:pos x="879" y="495"/>
                </a:cxn>
                <a:cxn ang="0">
                  <a:pos x="879" y="490"/>
                </a:cxn>
                <a:cxn ang="0">
                  <a:pos x="725" y="0"/>
                </a:cxn>
                <a:cxn ang="0">
                  <a:pos x="0" y="495"/>
                </a:cxn>
              </a:cxnLst>
              <a:rect l="0" t="0" r="r" b="b"/>
              <a:pathLst>
                <a:path w="879" h="495">
                  <a:moveTo>
                    <a:pt x="0" y="495"/>
                  </a:moveTo>
                  <a:cubicBezTo>
                    <a:pt x="879" y="495"/>
                    <a:pt x="879" y="495"/>
                    <a:pt x="879" y="495"/>
                  </a:cubicBezTo>
                  <a:cubicBezTo>
                    <a:pt x="879" y="493"/>
                    <a:pt x="879" y="492"/>
                    <a:pt x="879" y="490"/>
                  </a:cubicBezTo>
                  <a:cubicBezTo>
                    <a:pt x="879" y="309"/>
                    <a:pt x="822" y="141"/>
                    <a:pt x="725" y="0"/>
                  </a:cubicBezTo>
                  <a:lnTo>
                    <a:pt x="0" y="495"/>
                  </a:lnTo>
                  <a:close/>
                </a:path>
              </a:pathLst>
            </a:custGeom>
            <a:solidFill>
              <a:srgbClr val="A1C90E"/>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rgbClr val="383838"/>
                </a:solidFill>
                <a:effectLst/>
                <a:uLnTx/>
                <a:uFillTx/>
                <a:latin typeface="Arial" pitchFamily="34" charset="0"/>
              </a:endParaRPr>
            </a:p>
          </p:txBody>
        </p:sp>
        <p:sp>
          <p:nvSpPr>
            <p:cNvPr id="14" name="Freeform 14">
              <a:extLst>
                <a:ext uri="{FF2B5EF4-FFF2-40B4-BE49-F238E27FC236}">
                  <a16:creationId xmlns:a16="http://schemas.microsoft.com/office/drawing/2014/main" id="{6E73C2CD-9626-5960-1DC6-B3C2E9B0BD1E}"/>
                </a:ext>
              </a:extLst>
            </p:cNvPr>
            <p:cNvSpPr>
              <a:spLocks/>
            </p:cNvSpPr>
            <p:nvPr/>
          </p:nvSpPr>
          <p:spPr bwMode="auto">
            <a:xfrm>
              <a:off x="2824325" y="4049208"/>
              <a:ext cx="3482198" cy="1970592"/>
            </a:xfrm>
            <a:custGeom>
              <a:avLst/>
              <a:gdLst/>
              <a:ahLst/>
              <a:cxnLst>
                <a:cxn ang="0">
                  <a:pos x="1259" y="645"/>
                </a:cxn>
                <a:cxn ang="0">
                  <a:pos x="629" y="0"/>
                </a:cxn>
                <a:cxn ang="0">
                  <a:pos x="0" y="645"/>
                </a:cxn>
                <a:cxn ang="0">
                  <a:pos x="0" y="649"/>
                </a:cxn>
                <a:cxn ang="0">
                  <a:pos x="1259" y="649"/>
                </a:cxn>
                <a:cxn ang="0">
                  <a:pos x="1259" y="645"/>
                </a:cxn>
              </a:cxnLst>
              <a:rect l="0" t="0" r="r" b="b"/>
              <a:pathLst>
                <a:path w="1259" h="649">
                  <a:moveTo>
                    <a:pt x="1259" y="645"/>
                  </a:moveTo>
                  <a:cubicBezTo>
                    <a:pt x="1259" y="289"/>
                    <a:pt x="977" y="0"/>
                    <a:pt x="629" y="0"/>
                  </a:cubicBezTo>
                  <a:cubicBezTo>
                    <a:pt x="282" y="0"/>
                    <a:pt x="0" y="289"/>
                    <a:pt x="0" y="645"/>
                  </a:cubicBezTo>
                  <a:cubicBezTo>
                    <a:pt x="0" y="646"/>
                    <a:pt x="0" y="647"/>
                    <a:pt x="0" y="649"/>
                  </a:cubicBezTo>
                  <a:cubicBezTo>
                    <a:pt x="1259" y="649"/>
                    <a:pt x="1259" y="649"/>
                    <a:pt x="1259" y="649"/>
                  </a:cubicBezTo>
                  <a:cubicBezTo>
                    <a:pt x="1259" y="647"/>
                    <a:pt x="1259" y="646"/>
                    <a:pt x="1259" y="645"/>
                  </a:cubicBezTo>
                  <a:close/>
                </a:path>
              </a:pathLst>
            </a:custGeom>
            <a:solidFill>
              <a:srgbClr val="7F7F7F"/>
            </a:solidFill>
            <a:ln w="9525">
              <a:noFill/>
              <a:round/>
              <a:headEnd/>
              <a:tailEnd/>
            </a:ln>
            <a:effectLst>
              <a:outerShdw blurRad="50800" dist="38100" dir="16200000" rotWithShape="0">
                <a:prstClr val="black">
                  <a:alpha val="40000"/>
                </a:prstClr>
              </a:outerShdw>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rgbClr val="383838"/>
                </a:solidFill>
                <a:effectLst/>
                <a:uLnTx/>
                <a:uFillTx/>
                <a:latin typeface="Arial" pitchFamily="34" charset="0"/>
              </a:endParaRPr>
            </a:p>
          </p:txBody>
        </p:sp>
      </p:grpSp>
      <p:grpSp>
        <p:nvGrpSpPr>
          <p:cNvPr id="15" name="Group 13">
            <a:extLst>
              <a:ext uri="{FF2B5EF4-FFF2-40B4-BE49-F238E27FC236}">
                <a16:creationId xmlns:a16="http://schemas.microsoft.com/office/drawing/2014/main" id="{CF3FEA6A-4071-6770-D6B9-D39439AABCF6}"/>
              </a:ext>
            </a:extLst>
          </p:cNvPr>
          <p:cNvGrpSpPr/>
          <p:nvPr/>
        </p:nvGrpSpPr>
        <p:grpSpPr>
          <a:xfrm>
            <a:off x="2379265" y="1626520"/>
            <a:ext cx="7835240" cy="4032974"/>
            <a:chOff x="6581775" y="3432175"/>
            <a:chExt cx="2695576" cy="1387475"/>
          </a:xfrm>
          <a:solidFill>
            <a:sysClr val="window" lastClr="FFFFFF">
              <a:lumMod val="65000"/>
            </a:sysClr>
          </a:solidFill>
        </p:grpSpPr>
        <p:sp>
          <p:nvSpPr>
            <p:cNvPr id="16" name="Freeform 7">
              <a:extLst>
                <a:ext uri="{FF2B5EF4-FFF2-40B4-BE49-F238E27FC236}">
                  <a16:creationId xmlns:a16="http://schemas.microsoft.com/office/drawing/2014/main" id="{5641933A-5598-8FF2-804E-03DA1EA292D7}"/>
                </a:ext>
              </a:extLst>
            </p:cNvPr>
            <p:cNvSpPr>
              <a:spLocks/>
            </p:cNvSpPr>
            <p:nvPr/>
          </p:nvSpPr>
          <p:spPr bwMode="auto">
            <a:xfrm>
              <a:off x="8494713" y="3625850"/>
              <a:ext cx="782638" cy="1193800"/>
            </a:xfrm>
            <a:custGeom>
              <a:avLst/>
              <a:gdLst/>
              <a:ahLst/>
              <a:cxnLst>
                <a:cxn ang="0">
                  <a:pos x="246" y="312"/>
                </a:cxn>
                <a:cxn ang="0">
                  <a:pos x="44" y="0"/>
                </a:cxn>
                <a:cxn ang="0">
                  <a:pos x="72" y="54"/>
                </a:cxn>
                <a:cxn ang="0">
                  <a:pos x="0" y="95"/>
                </a:cxn>
                <a:cxn ang="0">
                  <a:pos x="144" y="324"/>
                </a:cxn>
                <a:cxn ang="0">
                  <a:pos x="211" y="376"/>
                </a:cxn>
                <a:cxn ang="0">
                  <a:pos x="246" y="312"/>
                </a:cxn>
              </a:cxnLst>
              <a:rect l="0" t="0" r="r" b="b"/>
              <a:pathLst>
                <a:path w="246" h="376">
                  <a:moveTo>
                    <a:pt x="246" y="312"/>
                  </a:moveTo>
                  <a:cubicBezTo>
                    <a:pt x="230" y="180"/>
                    <a:pt x="153" y="66"/>
                    <a:pt x="44" y="0"/>
                  </a:cubicBezTo>
                  <a:cubicBezTo>
                    <a:pt x="72" y="54"/>
                    <a:pt x="72" y="54"/>
                    <a:pt x="72" y="54"/>
                  </a:cubicBezTo>
                  <a:cubicBezTo>
                    <a:pt x="0" y="95"/>
                    <a:pt x="0" y="95"/>
                    <a:pt x="0" y="95"/>
                  </a:cubicBezTo>
                  <a:cubicBezTo>
                    <a:pt x="78" y="145"/>
                    <a:pt x="132" y="228"/>
                    <a:pt x="144" y="324"/>
                  </a:cubicBezTo>
                  <a:cubicBezTo>
                    <a:pt x="211" y="376"/>
                    <a:pt x="211" y="376"/>
                    <a:pt x="211" y="376"/>
                  </a:cubicBezTo>
                  <a:lnTo>
                    <a:pt x="246" y="312"/>
                  </a:lnTo>
                  <a:close/>
                </a:path>
              </a:pathLst>
            </a:custGeom>
            <a:solidFill>
              <a:srgbClr val="7F7F7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chemeClr val="bg1"/>
                </a:solidFill>
                <a:effectLst/>
                <a:uLnTx/>
                <a:uFillTx/>
                <a:latin typeface="Arial" pitchFamily="34" charset="0"/>
              </a:endParaRPr>
            </a:p>
          </p:txBody>
        </p:sp>
        <p:sp>
          <p:nvSpPr>
            <p:cNvPr id="17" name="Freeform 8">
              <a:extLst>
                <a:ext uri="{FF2B5EF4-FFF2-40B4-BE49-F238E27FC236}">
                  <a16:creationId xmlns:a16="http://schemas.microsoft.com/office/drawing/2014/main" id="{D8501A99-ED06-F55D-2540-E9A09AEB8541}"/>
                </a:ext>
              </a:extLst>
            </p:cNvPr>
            <p:cNvSpPr>
              <a:spLocks/>
            </p:cNvSpPr>
            <p:nvPr/>
          </p:nvSpPr>
          <p:spPr bwMode="auto">
            <a:xfrm>
              <a:off x="6581775" y="3708400"/>
              <a:ext cx="766763" cy="1095375"/>
            </a:xfrm>
            <a:custGeom>
              <a:avLst/>
              <a:gdLst/>
              <a:ahLst/>
              <a:cxnLst>
                <a:cxn ang="0">
                  <a:pos x="169" y="0"/>
                </a:cxn>
                <a:cxn ang="0">
                  <a:pos x="0" y="339"/>
                </a:cxn>
                <a:cxn ang="0">
                  <a:pos x="1" y="345"/>
                </a:cxn>
                <a:cxn ang="0">
                  <a:pos x="103" y="345"/>
                </a:cxn>
                <a:cxn ang="0">
                  <a:pos x="103" y="339"/>
                </a:cxn>
                <a:cxn ang="0">
                  <a:pos x="221" y="90"/>
                </a:cxn>
                <a:cxn ang="0">
                  <a:pos x="241" y="26"/>
                </a:cxn>
                <a:cxn ang="0">
                  <a:pos x="169" y="0"/>
                </a:cxn>
              </a:cxnLst>
              <a:rect l="0" t="0" r="r" b="b"/>
              <a:pathLst>
                <a:path w="241" h="345">
                  <a:moveTo>
                    <a:pt x="169" y="0"/>
                  </a:moveTo>
                  <a:cubicBezTo>
                    <a:pt x="66" y="78"/>
                    <a:pt x="0" y="201"/>
                    <a:pt x="0" y="339"/>
                  </a:cubicBezTo>
                  <a:cubicBezTo>
                    <a:pt x="0" y="341"/>
                    <a:pt x="0" y="343"/>
                    <a:pt x="1" y="345"/>
                  </a:cubicBezTo>
                  <a:cubicBezTo>
                    <a:pt x="103" y="345"/>
                    <a:pt x="103" y="345"/>
                    <a:pt x="103" y="345"/>
                  </a:cubicBezTo>
                  <a:cubicBezTo>
                    <a:pt x="103" y="343"/>
                    <a:pt x="103" y="341"/>
                    <a:pt x="103" y="339"/>
                  </a:cubicBezTo>
                  <a:cubicBezTo>
                    <a:pt x="103" y="239"/>
                    <a:pt x="149" y="149"/>
                    <a:pt x="221" y="90"/>
                  </a:cubicBezTo>
                  <a:cubicBezTo>
                    <a:pt x="241" y="26"/>
                    <a:pt x="241" y="26"/>
                    <a:pt x="241" y="26"/>
                  </a:cubicBezTo>
                  <a:lnTo>
                    <a:pt x="169" y="0"/>
                  </a:lnTo>
                  <a:close/>
                </a:path>
              </a:pathLst>
            </a:custGeom>
            <a:solidFill>
              <a:srgbClr val="A1C90E"/>
            </a:solidFill>
            <a:ln w="9525">
              <a:solidFill>
                <a:srgbClr val="93B70D"/>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chemeClr val="bg1"/>
                </a:solidFill>
                <a:effectLst/>
                <a:uLnTx/>
                <a:uFillTx/>
                <a:latin typeface="Arial" pitchFamily="34" charset="0"/>
              </a:endParaRPr>
            </a:p>
          </p:txBody>
        </p:sp>
        <p:sp>
          <p:nvSpPr>
            <p:cNvPr id="18" name="Freeform 9">
              <a:extLst>
                <a:ext uri="{FF2B5EF4-FFF2-40B4-BE49-F238E27FC236}">
                  <a16:creationId xmlns:a16="http://schemas.microsoft.com/office/drawing/2014/main" id="{19281652-AADF-A9D8-B6E3-BA891E7EEC31}"/>
                </a:ext>
              </a:extLst>
            </p:cNvPr>
            <p:cNvSpPr>
              <a:spLocks/>
            </p:cNvSpPr>
            <p:nvPr/>
          </p:nvSpPr>
          <p:spPr bwMode="auto">
            <a:xfrm>
              <a:off x="7189788" y="3432175"/>
              <a:ext cx="1436688" cy="488950"/>
            </a:xfrm>
            <a:custGeom>
              <a:avLst/>
              <a:gdLst/>
              <a:ahLst/>
              <a:cxnLst>
                <a:cxn ang="0">
                  <a:pos x="419" y="42"/>
                </a:cxn>
                <a:cxn ang="0">
                  <a:pos x="235" y="0"/>
                </a:cxn>
                <a:cxn ang="0">
                  <a:pos x="0" y="71"/>
                </a:cxn>
                <a:cxn ang="0">
                  <a:pos x="78" y="99"/>
                </a:cxn>
                <a:cxn ang="0">
                  <a:pos x="61" y="154"/>
                </a:cxn>
                <a:cxn ang="0">
                  <a:pos x="235" y="103"/>
                </a:cxn>
                <a:cxn ang="0">
                  <a:pos x="389" y="142"/>
                </a:cxn>
                <a:cxn ang="0">
                  <a:pos x="452" y="106"/>
                </a:cxn>
                <a:cxn ang="0">
                  <a:pos x="419" y="42"/>
                </a:cxn>
              </a:cxnLst>
              <a:rect l="0" t="0" r="r" b="b"/>
              <a:pathLst>
                <a:path w="452" h="154">
                  <a:moveTo>
                    <a:pt x="419" y="42"/>
                  </a:moveTo>
                  <a:cubicBezTo>
                    <a:pt x="363" y="15"/>
                    <a:pt x="301" y="0"/>
                    <a:pt x="235" y="0"/>
                  </a:cubicBezTo>
                  <a:cubicBezTo>
                    <a:pt x="148" y="0"/>
                    <a:pt x="68" y="26"/>
                    <a:pt x="0" y="71"/>
                  </a:cubicBezTo>
                  <a:cubicBezTo>
                    <a:pt x="78" y="99"/>
                    <a:pt x="78" y="99"/>
                    <a:pt x="78" y="99"/>
                  </a:cubicBezTo>
                  <a:cubicBezTo>
                    <a:pt x="61" y="154"/>
                    <a:pt x="61" y="154"/>
                    <a:pt x="61" y="154"/>
                  </a:cubicBezTo>
                  <a:cubicBezTo>
                    <a:pt x="111" y="122"/>
                    <a:pt x="171" y="103"/>
                    <a:pt x="235" y="103"/>
                  </a:cubicBezTo>
                  <a:cubicBezTo>
                    <a:pt x="291" y="103"/>
                    <a:pt x="343" y="117"/>
                    <a:pt x="389" y="142"/>
                  </a:cubicBezTo>
                  <a:cubicBezTo>
                    <a:pt x="452" y="106"/>
                    <a:pt x="452" y="106"/>
                    <a:pt x="452" y="106"/>
                  </a:cubicBezTo>
                  <a:lnTo>
                    <a:pt x="419" y="42"/>
                  </a:lnTo>
                  <a:close/>
                </a:path>
              </a:pathLst>
            </a:custGeom>
            <a:solidFill>
              <a:srgbClr val="0F6B3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chemeClr val="bg1"/>
                </a:solidFill>
                <a:effectLst/>
                <a:uLnTx/>
                <a:uFillTx/>
                <a:latin typeface="Arial" pitchFamily="34" charset="0"/>
              </a:endParaRPr>
            </a:p>
          </p:txBody>
        </p:sp>
      </p:grpSp>
      <p:grpSp>
        <p:nvGrpSpPr>
          <p:cNvPr id="19" name="Group 19">
            <a:extLst>
              <a:ext uri="{FF2B5EF4-FFF2-40B4-BE49-F238E27FC236}">
                <a16:creationId xmlns:a16="http://schemas.microsoft.com/office/drawing/2014/main" id="{9770E0CE-186E-BD2B-858B-B0AD9128539F}"/>
              </a:ext>
            </a:extLst>
          </p:cNvPr>
          <p:cNvGrpSpPr/>
          <p:nvPr/>
        </p:nvGrpSpPr>
        <p:grpSpPr>
          <a:xfrm>
            <a:off x="3097695" y="6106755"/>
            <a:ext cx="6400800" cy="685800"/>
            <a:chOff x="1524000" y="5791200"/>
            <a:chExt cx="5943600" cy="609600"/>
          </a:xfrm>
          <a:solidFill>
            <a:sysClr val="window" lastClr="FFFFFF">
              <a:lumMod val="50000"/>
            </a:sysClr>
          </a:solidFill>
        </p:grpSpPr>
        <p:sp>
          <p:nvSpPr>
            <p:cNvPr id="20" name="Pentagon 17">
              <a:extLst>
                <a:ext uri="{FF2B5EF4-FFF2-40B4-BE49-F238E27FC236}">
                  <a16:creationId xmlns:a16="http://schemas.microsoft.com/office/drawing/2014/main" id="{89BA9F91-2BD4-EBA8-415A-D065D1D31BB2}"/>
                </a:ext>
              </a:extLst>
            </p:cNvPr>
            <p:cNvSpPr/>
            <p:nvPr/>
          </p:nvSpPr>
          <p:spPr bwMode="auto">
            <a:xfrm>
              <a:off x="4419600" y="5791200"/>
              <a:ext cx="3048000" cy="609600"/>
            </a:xfrm>
            <a:prstGeom prst="homePlate">
              <a:avLst/>
            </a:prstGeom>
            <a:gradFill flip="none" rotWithShape="1">
              <a:gsLst>
                <a:gs pos="0">
                  <a:sysClr val="window" lastClr="FFFFFF">
                    <a:lumMod val="50000"/>
                    <a:shade val="30000"/>
                    <a:satMod val="115000"/>
                  </a:sysClr>
                </a:gs>
                <a:gs pos="50000">
                  <a:sysClr val="window" lastClr="FFFFFF">
                    <a:lumMod val="50000"/>
                    <a:shade val="67500"/>
                    <a:satMod val="115000"/>
                  </a:sysClr>
                </a:gs>
                <a:gs pos="100000">
                  <a:sysClr val="window" lastClr="FFFFFF">
                    <a:lumMod val="50000"/>
                    <a:shade val="100000"/>
                    <a:satMod val="115000"/>
                  </a:sysClr>
                </a:gs>
              </a:gsLst>
              <a:lin ang="10800000" scaled="1"/>
              <a:tileRect/>
            </a:gra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rgbClr val="383838"/>
                </a:solidFill>
                <a:effectLst/>
                <a:uLnTx/>
                <a:uFillTx/>
                <a:latin typeface="Arial" pitchFamily="34" charset="0"/>
              </a:endParaRPr>
            </a:p>
          </p:txBody>
        </p:sp>
        <p:sp>
          <p:nvSpPr>
            <p:cNvPr id="21" name="Pentagon 18">
              <a:extLst>
                <a:ext uri="{FF2B5EF4-FFF2-40B4-BE49-F238E27FC236}">
                  <a16:creationId xmlns:a16="http://schemas.microsoft.com/office/drawing/2014/main" id="{5C85F62B-B4D1-B88D-C5E7-ED871492AF7C}"/>
                </a:ext>
              </a:extLst>
            </p:cNvPr>
            <p:cNvSpPr/>
            <p:nvPr/>
          </p:nvSpPr>
          <p:spPr bwMode="auto">
            <a:xfrm rot="10800000">
              <a:off x="1524000" y="5791200"/>
              <a:ext cx="3048000" cy="609600"/>
            </a:xfrm>
            <a:prstGeom prst="homePlate">
              <a:avLst/>
            </a:prstGeom>
            <a:gradFill flip="none" rotWithShape="1">
              <a:gsLst>
                <a:gs pos="0">
                  <a:sysClr val="window" lastClr="FFFFFF">
                    <a:lumMod val="50000"/>
                    <a:shade val="30000"/>
                    <a:satMod val="115000"/>
                  </a:sysClr>
                </a:gs>
                <a:gs pos="50000">
                  <a:sysClr val="window" lastClr="FFFFFF">
                    <a:lumMod val="50000"/>
                    <a:shade val="67500"/>
                    <a:satMod val="115000"/>
                  </a:sysClr>
                </a:gs>
                <a:gs pos="100000">
                  <a:sysClr val="window" lastClr="FFFFFF">
                    <a:lumMod val="50000"/>
                    <a:shade val="100000"/>
                    <a:satMod val="115000"/>
                  </a:sysClr>
                </a:gs>
              </a:gsLst>
              <a:lin ang="10800000" scaled="1"/>
              <a:tileRect/>
            </a:gra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rgbClr val="383838"/>
                </a:solidFill>
                <a:effectLst/>
                <a:uLnTx/>
                <a:uFillTx/>
                <a:latin typeface="Arial" pitchFamily="34" charset="0"/>
              </a:endParaRPr>
            </a:p>
          </p:txBody>
        </p:sp>
      </p:grpSp>
      <p:sp>
        <p:nvSpPr>
          <p:cNvPr id="24" name="Text Box 394">
            <a:extLst>
              <a:ext uri="{FF2B5EF4-FFF2-40B4-BE49-F238E27FC236}">
                <a16:creationId xmlns:a16="http://schemas.microsoft.com/office/drawing/2014/main" id="{EA703E49-CE31-607E-BC47-0C642B2B14F7}"/>
              </a:ext>
            </a:extLst>
          </p:cNvPr>
          <p:cNvSpPr txBox="1">
            <a:spLocks noChangeArrowheads="1"/>
          </p:cNvSpPr>
          <p:nvPr/>
        </p:nvSpPr>
        <p:spPr bwMode="auto">
          <a:xfrm>
            <a:off x="3554895" y="6240045"/>
            <a:ext cx="5638800" cy="400110"/>
          </a:xfrm>
          <a:prstGeom prst="rect">
            <a:avLst/>
          </a:prstGeom>
          <a:noFill/>
          <a:ln w="9525" algn="ctr">
            <a:noFill/>
            <a:miter lim="800000"/>
            <a:headEnd/>
            <a:tailEnd/>
          </a:ln>
          <a:effectLst/>
        </p:spPr>
        <p:txBody>
          <a:bodyPr wrap="square">
            <a:spAutoFit/>
          </a:bodyPr>
          <a:lstStyle/>
          <a:p>
            <a:pPr algn="ctr">
              <a:defRPr/>
            </a:pPr>
            <a:r>
              <a:rPr lang="es-CO" sz="2000" b="1" kern="0" noProof="0" dirty="0">
                <a:solidFill>
                  <a:prstClr val="white"/>
                </a:solidFill>
                <a:latin typeface="Arial" pitchFamily="34" charset="0"/>
                <a:ea typeface="굴림" charset="-127"/>
                <a:cs typeface="Arial" pitchFamily="34" charset="0"/>
              </a:rPr>
              <a:t>Objetivos estrategias e indicadores</a:t>
            </a:r>
          </a:p>
        </p:txBody>
      </p:sp>
      <p:sp>
        <p:nvSpPr>
          <p:cNvPr id="25" name="Text Box 394">
            <a:extLst>
              <a:ext uri="{FF2B5EF4-FFF2-40B4-BE49-F238E27FC236}">
                <a16:creationId xmlns:a16="http://schemas.microsoft.com/office/drawing/2014/main" id="{7FA25BB0-572A-FFBB-5FF4-15AF68ADB31D}"/>
              </a:ext>
            </a:extLst>
          </p:cNvPr>
          <p:cNvSpPr txBox="1">
            <a:spLocks noChangeArrowheads="1"/>
          </p:cNvSpPr>
          <p:nvPr/>
        </p:nvSpPr>
        <p:spPr bwMode="auto">
          <a:xfrm>
            <a:off x="4936990" y="4802425"/>
            <a:ext cx="2774125" cy="707886"/>
          </a:xfrm>
          <a:prstGeom prst="rect">
            <a:avLst/>
          </a:prstGeom>
          <a:noFill/>
          <a:ln w="9525" algn="ctr">
            <a:noFill/>
            <a:miter lim="800000"/>
            <a:headEnd/>
            <a:tailEnd/>
          </a:ln>
          <a:effectLst/>
        </p:spPr>
        <p:txBody>
          <a:bodyPr wrap="square">
            <a:spAutoFit/>
          </a:bodyPr>
          <a:lstStyle/>
          <a:p>
            <a:pPr algn="ctr">
              <a:defRPr/>
            </a:pPr>
            <a:r>
              <a:rPr lang="es-CO" b="1" kern="0" noProof="0" dirty="0">
                <a:solidFill>
                  <a:schemeClr val="bg1"/>
                </a:solidFill>
                <a:latin typeface="Arial" pitchFamily="34" charset="0"/>
                <a:ea typeface="굴림" charset="-127"/>
                <a:cs typeface="Arial" pitchFamily="34" charset="0"/>
              </a:rPr>
              <a:t>5 </a:t>
            </a:r>
          </a:p>
          <a:p>
            <a:pPr algn="ctr">
              <a:defRPr/>
            </a:pPr>
            <a:r>
              <a:rPr lang="es-CO" sz="2200" b="1" kern="0" noProof="0" dirty="0">
                <a:solidFill>
                  <a:schemeClr val="bg1"/>
                </a:solidFill>
                <a:latin typeface="Poppins" panose="00000500000000000000" pitchFamily="2" charset="0"/>
                <a:ea typeface="굴림" charset="-127"/>
                <a:cs typeface="Poppins" panose="00000500000000000000" pitchFamily="2" charset="0"/>
              </a:rPr>
              <a:t>DIMENSIONES</a:t>
            </a:r>
          </a:p>
        </p:txBody>
      </p:sp>
      <p:sp>
        <p:nvSpPr>
          <p:cNvPr id="26" name="Text Box 394">
            <a:extLst>
              <a:ext uri="{FF2B5EF4-FFF2-40B4-BE49-F238E27FC236}">
                <a16:creationId xmlns:a16="http://schemas.microsoft.com/office/drawing/2014/main" id="{E3FEB349-C2CB-3214-2E9A-DBC6FFAAFE53}"/>
              </a:ext>
            </a:extLst>
          </p:cNvPr>
          <p:cNvSpPr txBox="1">
            <a:spLocks noChangeArrowheads="1"/>
          </p:cNvSpPr>
          <p:nvPr/>
        </p:nvSpPr>
        <p:spPr bwMode="auto">
          <a:xfrm>
            <a:off x="3675779" y="4954817"/>
            <a:ext cx="1277320" cy="338554"/>
          </a:xfrm>
          <a:prstGeom prst="rect">
            <a:avLst/>
          </a:prstGeom>
          <a:noFill/>
          <a:ln w="9525" algn="ctr">
            <a:noFill/>
            <a:miter lim="800000"/>
            <a:headEnd/>
            <a:tailEnd/>
          </a:ln>
          <a:effectLst/>
        </p:spPr>
        <p:txBody>
          <a:bodyPr wrap="square">
            <a:spAutoFit/>
          </a:bodyPr>
          <a:lstStyle/>
          <a:p>
            <a:pPr algn="ctr">
              <a:defRPr/>
            </a:pPr>
            <a:r>
              <a:rPr lang="es-CO" sz="1600" b="1" kern="0" noProof="0" dirty="0">
                <a:solidFill>
                  <a:schemeClr val="bg1"/>
                </a:solidFill>
                <a:latin typeface="Poppins" panose="00000500000000000000" pitchFamily="2" charset="0"/>
                <a:ea typeface="굴림" charset="-127"/>
                <a:cs typeface="Poppins" panose="00000500000000000000" pitchFamily="2" charset="0"/>
              </a:rPr>
              <a:t>SALUD</a:t>
            </a:r>
          </a:p>
        </p:txBody>
      </p:sp>
      <p:sp>
        <p:nvSpPr>
          <p:cNvPr id="27" name="Text Box 394">
            <a:extLst>
              <a:ext uri="{FF2B5EF4-FFF2-40B4-BE49-F238E27FC236}">
                <a16:creationId xmlns:a16="http://schemas.microsoft.com/office/drawing/2014/main" id="{C0230627-3598-FE2F-A416-CC9A18D81972}"/>
              </a:ext>
            </a:extLst>
          </p:cNvPr>
          <p:cNvSpPr txBox="1">
            <a:spLocks noChangeArrowheads="1"/>
          </p:cNvSpPr>
          <p:nvPr/>
        </p:nvSpPr>
        <p:spPr bwMode="auto">
          <a:xfrm>
            <a:off x="7510584" y="4755656"/>
            <a:ext cx="1811526" cy="830997"/>
          </a:xfrm>
          <a:prstGeom prst="rect">
            <a:avLst/>
          </a:prstGeom>
          <a:noFill/>
          <a:ln w="9525" algn="ctr">
            <a:noFill/>
            <a:miter lim="800000"/>
            <a:headEnd/>
            <a:tailEnd/>
          </a:ln>
          <a:effectLst/>
        </p:spPr>
        <p:txBody>
          <a:bodyPr wrap="square">
            <a:spAutoFit/>
          </a:bodyPr>
          <a:lstStyle/>
          <a:p>
            <a:pPr algn="ctr">
              <a:defRPr/>
            </a:pPr>
            <a:r>
              <a:rPr lang="es-CO" sz="1600" b="1" kern="0" noProof="0" dirty="0">
                <a:solidFill>
                  <a:schemeClr val="bg1"/>
                </a:solidFill>
                <a:latin typeface="Poppins" panose="00000500000000000000" pitchFamily="2" charset="0"/>
                <a:ea typeface="굴림" charset="-127"/>
                <a:cs typeface="Poppins" panose="00000500000000000000" pitchFamily="2" charset="0"/>
              </a:rPr>
              <a:t>APRENDIZAJE </a:t>
            </a:r>
          </a:p>
          <a:p>
            <a:pPr algn="ctr">
              <a:defRPr/>
            </a:pPr>
            <a:r>
              <a:rPr lang="es-CO" sz="1600" b="1" kern="0" noProof="0" dirty="0">
                <a:solidFill>
                  <a:schemeClr val="bg1"/>
                </a:solidFill>
                <a:latin typeface="Poppins" panose="00000500000000000000" pitchFamily="2" charset="0"/>
                <a:ea typeface="굴림" charset="-127"/>
                <a:cs typeface="Poppins" panose="00000500000000000000" pitchFamily="2" charset="0"/>
              </a:rPr>
              <a:t>Y </a:t>
            </a:r>
          </a:p>
          <a:p>
            <a:pPr algn="ctr">
              <a:defRPr/>
            </a:pPr>
            <a:r>
              <a:rPr lang="es-CO" sz="1600" b="1" kern="0" noProof="0" dirty="0">
                <a:solidFill>
                  <a:schemeClr val="bg1"/>
                </a:solidFill>
                <a:latin typeface="Poppins" panose="00000500000000000000" pitchFamily="2" charset="0"/>
                <a:ea typeface="굴림" charset="-127"/>
                <a:cs typeface="Poppins" panose="00000500000000000000" pitchFamily="2" charset="0"/>
              </a:rPr>
              <a:t>CRECIMIENTO</a:t>
            </a:r>
          </a:p>
        </p:txBody>
      </p:sp>
      <p:sp>
        <p:nvSpPr>
          <p:cNvPr id="28" name="Text Box 394">
            <a:extLst>
              <a:ext uri="{FF2B5EF4-FFF2-40B4-BE49-F238E27FC236}">
                <a16:creationId xmlns:a16="http://schemas.microsoft.com/office/drawing/2014/main" id="{E657D3C9-1B1C-F215-F97E-0C3FB8A48925}"/>
              </a:ext>
            </a:extLst>
          </p:cNvPr>
          <p:cNvSpPr txBox="1">
            <a:spLocks noChangeArrowheads="1"/>
          </p:cNvSpPr>
          <p:nvPr/>
        </p:nvSpPr>
        <p:spPr bwMode="auto">
          <a:xfrm>
            <a:off x="6831019" y="3829616"/>
            <a:ext cx="1679996" cy="338554"/>
          </a:xfrm>
          <a:prstGeom prst="rect">
            <a:avLst/>
          </a:prstGeom>
          <a:noFill/>
          <a:ln w="9525" algn="ctr">
            <a:noFill/>
            <a:miter lim="800000"/>
            <a:headEnd/>
            <a:tailEnd/>
          </a:ln>
          <a:effectLst/>
        </p:spPr>
        <p:txBody>
          <a:bodyPr wrap="square">
            <a:spAutoFit/>
          </a:bodyPr>
          <a:lstStyle/>
          <a:p>
            <a:pPr algn="ctr">
              <a:defRPr/>
            </a:pPr>
            <a:r>
              <a:rPr lang="es-CO" sz="1600" b="1" kern="0" noProof="0" dirty="0">
                <a:solidFill>
                  <a:schemeClr val="bg1"/>
                </a:solidFill>
                <a:latin typeface="Poppins" panose="00000500000000000000" pitchFamily="2" charset="0"/>
                <a:ea typeface="굴림" charset="-127"/>
                <a:cs typeface="Poppins" panose="00000500000000000000" pitchFamily="2" charset="0"/>
              </a:rPr>
              <a:t>PROCESOS</a:t>
            </a:r>
          </a:p>
        </p:txBody>
      </p:sp>
      <p:sp>
        <p:nvSpPr>
          <p:cNvPr id="29" name="Text Box 394">
            <a:extLst>
              <a:ext uri="{FF2B5EF4-FFF2-40B4-BE49-F238E27FC236}">
                <a16:creationId xmlns:a16="http://schemas.microsoft.com/office/drawing/2014/main" id="{471F29A8-0EF0-364C-B54F-76CDD9867D7E}"/>
              </a:ext>
            </a:extLst>
          </p:cNvPr>
          <p:cNvSpPr txBox="1">
            <a:spLocks noChangeArrowheads="1"/>
          </p:cNvSpPr>
          <p:nvPr/>
        </p:nvSpPr>
        <p:spPr bwMode="auto">
          <a:xfrm>
            <a:off x="4166898" y="3829617"/>
            <a:ext cx="1636255" cy="338554"/>
          </a:xfrm>
          <a:prstGeom prst="rect">
            <a:avLst/>
          </a:prstGeom>
          <a:noFill/>
          <a:ln w="9525" algn="ctr">
            <a:noFill/>
            <a:miter lim="800000"/>
            <a:headEnd/>
            <a:tailEnd/>
          </a:ln>
          <a:effectLst/>
        </p:spPr>
        <p:txBody>
          <a:bodyPr wrap="square">
            <a:spAutoFit/>
          </a:bodyPr>
          <a:lstStyle/>
          <a:p>
            <a:pPr algn="ctr">
              <a:defRPr/>
            </a:pPr>
            <a:r>
              <a:rPr lang="es-CO" sz="1600" b="1" kern="0" noProof="0" dirty="0">
                <a:solidFill>
                  <a:schemeClr val="bg1"/>
                </a:solidFill>
                <a:latin typeface="Poppins" panose="00000500000000000000" pitchFamily="2" charset="0"/>
                <a:ea typeface="굴림" charset="-127"/>
                <a:cs typeface="Poppins" panose="00000500000000000000" pitchFamily="2" charset="0"/>
              </a:rPr>
              <a:t>FINANCIERA</a:t>
            </a:r>
          </a:p>
        </p:txBody>
      </p:sp>
      <p:sp>
        <p:nvSpPr>
          <p:cNvPr id="30" name="Text Box 394">
            <a:extLst>
              <a:ext uri="{FF2B5EF4-FFF2-40B4-BE49-F238E27FC236}">
                <a16:creationId xmlns:a16="http://schemas.microsoft.com/office/drawing/2014/main" id="{275507B6-BED9-870A-F025-CADF352D2720}"/>
              </a:ext>
            </a:extLst>
          </p:cNvPr>
          <p:cNvSpPr txBox="1">
            <a:spLocks noChangeArrowheads="1"/>
          </p:cNvSpPr>
          <p:nvPr/>
        </p:nvSpPr>
        <p:spPr bwMode="auto">
          <a:xfrm>
            <a:off x="5640798" y="3415023"/>
            <a:ext cx="1354734" cy="338554"/>
          </a:xfrm>
          <a:prstGeom prst="rect">
            <a:avLst/>
          </a:prstGeom>
          <a:noFill/>
          <a:ln w="9525" algn="ctr">
            <a:noFill/>
            <a:miter lim="800000"/>
            <a:headEnd/>
            <a:tailEnd/>
          </a:ln>
          <a:effectLst/>
        </p:spPr>
        <p:txBody>
          <a:bodyPr wrap="square">
            <a:spAutoFit/>
          </a:bodyPr>
          <a:lstStyle/>
          <a:p>
            <a:pPr algn="ctr">
              <a:defRPr/>
            </a:pPr>
            <a:r>
              <a:rPr lang="es-CO" sz="1600" b="1" kern="0" noProof="0" dirty="0">
                <a:solidFill>
                  <a:schemeClr val="bg1"/>
                </a:solidFill>
                <a:latin typeface="Poppins" panose="00000500000000000000" pitchFamily="2" charset="0"/>
                <a:ea typeface="굴림" charset="-127"/>
                <a:cs typeface="Poppins" panose="00000500000000000000" pitchFamily="2" charset="0"/>
              </a:rPr>
              <a:t>CLIENTES</a:t>
            </a:r>
          </a:p>
        </p:txBody>
      </p:sp>
      <p:sp>
        <p:nvSpPr>
          <p:cNvPr id="31" name="CuadroTexto 30">
            <a:extLst>
              <a:ext uri="{FF2B5EF4-FFF2-40B4-BE49-F238E27FC236}">
                <a16:creationId xmlns:a16="http://schemas.microsoft.com/office/drawing/2014/main" id="{5C261D67-6DD5-AD93-B907-2B8AAB2F03B1}"/>
              </a:ext>
            </a:extLst>
          </p:cNvPr>
          <p:cNvSpPr txBox="1"/>
          <p:nvPr/>
        </p:nvSpPr>
        <p:spPr>
          <a:xfrm>
            <a:off x="4602972" y="1984479"/>
            <a:ext cx="3434085" cy="430887"/>
          </a:xfrm>
          <a:prstGeom prst="rect">
            <a:avLst/>
          </a:prstGeom>
          <a:noFill/>
        </p:spPr>
        <p:txBody>
          <a:bodyPr wrap="square" rtlCol="0">
            <a:spAutoFit/>
          </a:bodyPr>
          <a:lstStyle/>
          <a:p>
            <a:pPr algn="ctr"/>
            <a:r>
              <a:rPr lang="es-CO" sz="2200" noProof="0" dirty="0">
                <a:solidFill>
                  <a:schemeClr val="bg1"/>
                </a:solidFill>
                <a:latin typeface="Poppins Black" panose="00000A00000000000000" pitchFamily="2" charset="0"/>
                <a:cs typeface="Poppins Black" panose="00000A00000000000000" pitchFamily="2" charset="0"/>
              </a:rPr>
              <a:t>IMPLEMENTAR</a:t>
            </a:r>
          </a:p>
        </p:txBody>
      </p:sp>
      <p:sp>
        <p:nvSpPr>
          <p:cNvPr id="32" name="CuadroTexto 31">
            <a:extLst>
              <a:ext uri="{FF2B5EF4-FFF2-40B4-BE49-F238E27FC236}">
                <a16:creationId xmlns:a16="http://schemas.microsoft.com/office/drawing/2014/main" id="{8008F780-0D6A-7A9A-A9B3-FE8EC299959D}"/>
              </a:ext>
            </a:extLst>
          </p:cNvPr>
          <p:cNvSpPr txBox="1"/>
          <p:nvPr/>
        </p:nvSpPr>
        <p:spPr>
          <a:xfrm rot="17912191">
            <a:off x="1584623" y="3804833"/>
            <a:ext cx="3434085" cy="430887"/>
          </a:xfrm>
          <a:prstGeom prst="rect">
            <a:avLst/>
          </a:prstGeom>
          <a:noFill/>
        </p:spPr>
        <p:txBody>
          <a:bodyPr wrap="square" rtlCol="0">
            <a:spAutoFit/>
          </a:bodyPr>
          <a:lstStyle/>
          <a:p>
            <a:pPr algn="ctr"/>
            <a:r>
              <a:rPr lang="es-CO" sz="2200" noProof="0" dirty="0">
                <a:solidFill>
                  <a:schemeClr val="bg1"/>
                </a:solidFill>
                <a:latin typeface="Poppins Black" panose="00000A00000000000000" pitchFamily="2" charset="0"/>
                <a:cs typeface="Poppins Black" panose="00000A00000000000000" pitchFamily="2" charset="0"/>
              </a:rPr>
              <a:t>DEFINIR</a:t>
            </a:r>
          </a:p>
        </p:txBody>
      </p:sp>
      <p:sp>
        <p:nvSpPr>
          <p:cNvPr id="33" name="CuadroTexto 32">
            <a:extLst>
              <a:ext uri="{FF2B5EF4-FFF2-40B4-BE49-F238E27FC236}">
                <a16:creationId xmlns:a16="http://schemas.microsoft.com/office/drawing/2014/main" id="{C4EEF3A7-F6C4-8803-A276-2F429C316F5B}"/>
              </a:ext>
            </a:extLst>
          </p:cNvPr>
          <p:cNvSpPr txBox="1"/>
          <p:nvPr/>
        </p:nvSpPr>
        <p:spPr>
          <a:xfrm rot="3602829">
            <a:off x="7582350" y="3808977"/>
            <a:ext cx="3434085" cy="430887"/>
          </a:xfrm>
          <a:prstGeom prst="rect">
            <a:avLst/>
          </a:prstGeom>
          <a:noFill/>
        </p:spPr>
        <p:txBody>
          <a:bodyPr wrap="square" rtlCol="0">
            <a:spAutoFit/>
          </a:bodyPr>
          <a:lstStyle/>
          <a:p>
            <a:pPr algn="ctr"/>
            <a:r>
              <a:rPr lang="es-CO" sz="2200" noProof="0" dirty="0">
                <a:solidFill>
                  <a:schemeClr val="bg1"/>
                </a:solidFill>
                <a:latin typeface="Poppins Black" panose="00000A00000000000000" pitchFamily="2" charset="0"/>
                <a:cs typeface="Poppins Black" panose="00000A00000000000000" pitchFamily="2" charset="0"/>
              </a:rPr>
              <a:t>INSTITUCIONALIZAR</a:t>
            </a:r>
          </a:p>
        </p:txBody>
      </p:sp>
    </p:spTree>
    <p:extLst>
      <p:ext uri="{BB962C8B-B14F-4D97-AF65-F5344CB8AC3E}">
        <p14:creationId xmlns:p14="http://schemas.microsoft.com/office/powerpoint/2010/main" val="3256379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05BC4-4D9B-66E1-DD63-034C469A62C8}"/>
            </a:ext>
          </a:extLst>
        </p:cNvPr>
        <p:cNvGrpSpPr/>
        <p:nvPr/>
      </p:nvGrpSpPr>
      <p:grpSpPr>
        <a:xfrm>
          <a:off x="0" y="0"/>
          <a:ext cx="0" cy="0"/>
          <a:chOff x="0" y="0"/>
          <a:chExt cx="0" cy="0"/>
        </a:xfrm>
      </p:grpSpPr>
      <p:sp>
        <p:nvSpPr>
          <p:cNvPr id="9" name="CuadroTexto 8">
            <a:extLst>
              <a:ext uri="{FF2B5EF4-FFF2-40B4-BE49-F238E27FC236}">
                <a16:creationId xmlns:a16="http://schemas.microsoft.com/office/drawing/2014/main" id="{F8E984B3-5F1C-5F6B-CD7A-B7C84E9270A3}"/>
              </a:ext>
            </a:extLst>
          </p:cNvPr>
          <p:cNvSpPr txBox="1"/>
          <p:nvPr/>
        </p:nvSpPr>
        <p:spPr>
          <a:xfrm>
            <a:off x="1231586" y="168363"/>
            <a:ext cx="3853408" cy="830997"/>
          </a:xfrm>
          <a:prstGeom prst="rect">
            <a:avLst/>
          </a:prstGeom>
          <a:noFill/>
        </p:spPr>
        <p:txBody>
          <a:bodyPr wrap="square" rtlCol="0">
            <a:spAutoFit/>
          </a:bodyPr>
          <a:lstStyle/>
          <a:p>
            <a:r>
              <a:rPr lang="es-CO" sz="2400" b="1" noProof="0" dirty="0">
                <a:solidFill>
                  <a:schemeClr val="tx1">
                    <a:lumMod val="50000"/>
                    <a:lumOff val="50000"/>
                  </a:schemeClr>
                </a:solidFill>
                <a:latin typeface="Poppins" panose="00000500000000000000" pitchFamily="2" charset="0"/>
                <a:cs typeface="Poppins" panose="00000500000000000000" pitchFamily="2" charset="0"/>
              </a:rPr>
              <a:t>Monitoreo </a:t>
            </a:r>
            <a:r>
              <a:rPr lang="es-CO" sz="2400" b="1" noProof="0" dirty="0">
                <a:solidFill>
                  <a:srgbClr val="A1C90E"/>
                </a:solidFill>
                <a:latin typeface="Poppins" panose="00000500000000000000" pitchFamily="2" charset="0"/>
                <a:cs typeface="Poppins" panose="00000500000000000000" pitchFamily="2" charset="0"/>
              </a:rPr>
              <a:t>de mapa estratégico</a:t>
            </a:r>
          </a:p>
        </p:txBody>
      </p:sp>
      <p:sp>
        <p:nvSpPr>
          <p:cNvPr id="10" name="Rectángulo: esquinas redondeadas 9">
            <a:extLst>
              <a:ext uri="{FF2B5EF4-FFF2-40B4-BE49-F238E27FC236}">
                <a16:creationId xmlns:a16="http://schemas.microsoft.com/office/drawing/2014/main" id="{DCD40B38-4B1A-7090-D3EC-1639E5DDADB3}"/>
              </a:ext>
            </a:extLst>
          </p:cNvPr>
          <p:cNvSpPr/>
          <p:nvPr/>
        </p:nvSpPr>
        <p:spPr>
          <a:xfrm>
            <a:off x="329417" y="201412"/>
            <a:ext cx="711200" cy="711200"/>
          </a:xfrm>
          <a:prstGeom prst="roundRect">
            <a:avLst/>
          </a:prstGeom>
          <a:solidFill>
            <a:srgbClr val="A1C9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pic>
        <p:nvPicPr>
          <p:cNvPr id="8" name="Gráfico 7" descr="Gráfico de barras con tendencia alcista contorno">
            <a:extLst>
              <a:ext uri="{FF2B5EF4-FFF2-40B4-BE49-F238E27FC236}">
                <a16:creationId xmlns:a16="http://schemas.microsoft.com/office/drawing/2014/main" id="{FB9483BF-2F2C-14BE-BC12-1A015983C6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7816" y="269811"/>
            <a:ext cx="574401" cy="574401"/>
          </a:xfrm>
          <a:prstGeom prst="rect">
            <a:avLst/>
          </a:prstGeom>
        </p:spPr>
      </p:pic>
      <p:pic>
        <p:nvPicPr>
          <p:cNvPr id="12" name="Imagen 11" descr="Imagen que contiene Logotipo&#10;&#10;Descripción generada automáticamente">
            <a:extLst>
              <a:ext uri="{FF2B5EF4-FFF2-40B4-BE49-F238E27FC236}">
                <a16:creationId xmlns:a16="http://schemas.microsoft.com/office/drawing/2014/main" id="{62560129-4530-224F-91C6-9A48B62E8E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3149" y="287631"/>
            <a:ext cx="2124629" cy="443684"/>
          </a:xfrm>
          <a:prstGeom prst="rect">
            <a:avLst/>
          </a:prstGeom>
        </p:spPr>
      </p:pic>
      <p:cxnSp>
        <p:nvCxnSpPr>
          <p:cNvPr id="2" name="Straight Arrow Connector 26">
            <a:extLst>
              <a:ext uri="{FF2B5EF4-FFF2-40B4-BE49-F238E27FC236}">
                <a16:creationId xmlns:a16="http://schemas.microsoft.com/office/drawing/2014/main" id="{2E993B84-318B-68D5-4CDB-0B4BA94A6239}"/>
              </a:ext>
            </a:extLst>
          </p:cNvPr>
          <p:cNvCxnSpPr/>
          <p:nvPr/>
        </p:nvCxnSpPr>
        <p:spPr>
          <a:xfrm rot="10800000" flipV="1">
            <a:off x="3265004" y="3884144"/>
            <a:ext cx="1028700" cy="1"/>
          </a:xfrm>
          <a:prstGeom prst="straightConnector1">
            <a:avLst/>
          </a:prstGeom>
          <a:noFill/>
          <a:ln w="9525" cap="flat" cmpd="sng" algn="ctr">
            <a:solidFill>
              <a:srgbClr val="303030"/>
            </a:solidFill>
            <a:prstDash val="solid"/>
            <a:headEnd type="none" w="med" len="med"/>
            <a:tailEnd type="triangle" w="med" len="med"/>
          </a:ln>
          <a:effectLst/>
        </p:spPr>
      </p:cxnSp>
      <p:cxnSp>
        <p:nvCxnSpPr>
          <p:cNvPr id="3" name="Straight Arrow Connector 27">
            <a:extLst>
              <a:ext uri="{FF2B5EF4-FFF2-40B4-BE49-F238E27FC236}">
                <a16:creationId xmlns:a16="http://schemas.microsoft.com/office/drawing/2014/main" id="{A221AED7-F6E4-4921-CCD3-CBE898603A67}"/>
              </a:ext>
            </a:extLst>
          </p:cNvPr>
          <p:cNvCxnSpPr/>
          <p:nvPr/>
        </p:nvCxnSpPr>
        <p:spPr>
          <a:xfrm rot="10800000" flipV="1">
            <a:off x="3987874" y="2072168"/>
            <a:ext cx="1028700" cy="1"/>
          </a:xfrm>
          <a:prstGeom prst="straightConnector1">
            <a:avLst/>
          </a:prstGeom>
          <a:noFill/>
          <a:ln w="9525" cap="flat" cmpd="sng" algn="ctr">
            <a:solidFill>
              <a:srgbClr val="303030"/>
            </a:solidFill>
            <a:prstDash val="solid"/>
            <a:headEnd type="none" w="med" len="med"/>
            <a:tailEnd type="triangle" w="med" len="med"/>
          </a:ln>
          <a:effectLst/>
        </p:spPr>
      </p:cxnSp>
      <p:cxnSp>
        <p:nvCxnSpPr>
          <p:cNvPr id="4" name="Straight Arrow Connector 28">
            <a:extLst>
              <a:ext uri="{FF2B5EF4-FFF2-40B4-BE49-F238E27FC236}">
                <a16:creationId xmlns:a16="http://schemas.microsoft.com/office/drawing/2014/main" id="{0861F179-21BB-C059-51C6-FD76CF68D8A9}"/>
              </a:ext>
            </a:extLst>
          </p:cNvPr>
          <p:cNvCxnSpPr/>
          <p:nvPr/>
        </p:nvCxnSpPr>
        <p:spPr>
          <a:xfrm flipV="1">
            <a:off x="6748472" y="2050358"/>
            <a:ext cx="1028700" cy="1"/>
          </a:xfrm>
          <a:prstGeom prst="straightConnector1">
            <a:avLst/>
          </a:prstGeom>
          <a:noFill/>
          <a:ln w="9525" cap="flat" cmpd="sng" algn="ctr">
            <a:solidFill>
              <a:srgbClr val="303030"/>
            </a:solidFill>
            <a:prstDash val="solid"/>
            <a:headEnd type="none" w="med" len="med"/>
            <a:tailEnd type="triangle" w="med" len="med"/>
          </a:ln>
          <a:effectLst/>
        </p:spPr>
      </p:cxnSp>
      <p:cxnSp>
        <p:nvCxnSpPr>
          <p:cNvPr id="5" name="Straight Arrow Connector 29">
            <a:extLst>
              <a:ext uri="{FF2B5EF4-FFF2-40B4-BE49-F238E27FC236}">
                <a16:creationId xmlns:a16="http://schemas.microsoft.com/office/drawing/2014/main" id="{2E40755A-369B-498C-9562-A5179BAC474E}"/>
              </a:ext>
            </a:extLst>
          </p:cNvPr>
          <p:cNvCxnSpPr/>
          <p:nvPr/>
        </p:nvCxnSpPr>
        <p:spPr>
          <a:xfrm rot="10800000" flipV="1">
            <a:off x="4141305" y="5839531"/>
            <a:ext cx="1028700" cy="1"/>
          </a:xfrm>
          <a:prstGeom prst="straightConnector1">
            <a:avLst/>
          </a:prstGeom>
          <a:noFill/>
          <a:ln w="9525" cap="flat" cmpd="sng" algn="ctr">
            <a:solidFill>
              <a:srgbClr val="303030"/>
            </a:solidFill>
            <a:prstDash val="solid"/>
            <a:headEnd type="none" w="med" len="med"/>
            <a:tailEnd type="triangle" w="med" len="med"/>
          </a:ln>
          <a:effectLst/>
        </p:spPr>
      </p:cxnSp>
      <p:cxnSp>
        <p:nvCxnSpPr>
          <p:cNvPr id="6" name="Straight Arrow Connector 30">
            <a:extLst>
              <a:ext uri="{FF2B5EF4-FFF2-40B4-BE49-F238E27FC236}">
                <a16:creationId xmlns:a16="http://schemas.microsoft.com/office/drawing/2014/main" id="{4745FDCA-FCDF-FD54-4655-29D978B07689}"/>
              </a:ext>
            </a:extLst>
          </p:cNvPr>
          <p:cNvCxnSpPr/>
          <p:nvPr/>
        </p:nvCxnSpPr>
        <p:spPr>
          <a:xfrm flipV="1">
            <a:off x="6808304" y="5846296"/>
            <a:ext cx="1028700" cy="1"/>
          </a:xfrm>
          <a:prstGeom prst="straightConnector1">
            <a:avLst/>
          </a:prstGeom>
          <a:noFill/>
          <a:ln w="9525" cap="flat" cmpd="sng" algn="ctr">
            <a:solidFill>
              <a:srgbClr val="303030"/>
            </a:solidFill>
            <a:prstDash val="solid"/>
            <a:headEnd type="none" w="med" len="med"/>
            <a:tailEnd type="triangle" w="med" len="med"/>
          </a:ln>
          <a:effectLst/>
        </p:spPr>
      </p:cxnSp>
      <p:cxnSp>
        <p:nvCxnSpPr>
          <p:cNvPr id="7" name="Straight Arrow Connector 23">
            <a:extLst>
              <a:ext uri="{FF2B5EF4-FFF2-40B4-BE49-F238E27FC236}">
                <a16:creationId xmlns:a16="http://schemas.microsoft.com/office/drawing/2014/main" id="{7A3C0A8A-FAFD-7685-2E19-C46EDDB6AED6}"/>
              </a:ext>
            </a:extLst>
          </p:cNvPr>
          <p:cNvCxnSpPr/>
          <p:nvPr/>
        </p:nvCxnSpPr>
        <p:spPr>
          <a:xfrm flipV="1">
            <a:off x="7459642" y="3884145"/>
            <a:ext cx="1028700" cy="1"/>
          </a:xfrm>
          <a:prstGeom prst="straightConnector1">
            <a:avLst/>
          </a:prstGeom>
          <a:noFill/>
          <a:ln w="9525" cap="flat" cmpd="sng" algn="ctr">
            <a:solidFill>
              <a:srgbClr val="303030"/>
            </a:solidFill>
            <a:prstDash val="solid"/>
            <a:headEnd type="none" w="med" len="med"/>
            <a:tailEnd type="triangle" w="med" len="med"/>
          </a:ln>
          <a:effectLst/>
        </p:spPr>
      </p:cxnSp>
      <p:sp>
        <p:nvSpPr>
          <p:cNvPr id="11" name="Rounded Rectangle 22">
            <a:extLst>
              <a:ext uri="{FF2B5EF4-FFF2-40B4-BE49-F238E27FC236}">
                <a16:creationId xmlns:a16="http://schemas.microsoft.com/office/drawing/2014/main" id="{B2E753DC-50B8-51CB-1106-570941DAB0F7}"/>
              </a:ext>
            </a:extLst>
          </p:cNvPr>
          <p:cNvSpPr/>
          <p:nvPr/>
        </p:nvSpPr>
        <p:spPr>
          <a:xfrm>
            <a:off x="4724353" y="2807195"/>
            <a:ext cx="2377202" cy="2294018"/>
          </a:xfrm>
          <a:prstGeom prst="roundRect">
            <a:avLst>
              <a:gd name="adj" fmla="val 50000"/>
            </a:avLst>
          </a:prstGeom>
          <a:gradFill flip="none" rotWithShape="1">
            <a:gsLst>
              <a:gs pos="0">
                <a:sysClr val="window" lastClr="FFFFFF">
                  <a:lumMod val="85000"/>
                </a:sysClr>
              </a:gs>
              <a:gs pos="28000">
                <a:sysClr val="window" lastClr="FFFFFF">
                  <a:alpha val="69000"/>
                </a:sysClr>
              </a:gs>
              <a:gs pos="81000">
                <a:sysClr val="window" lastClr="FFFFFF">
                  <a:shade val="100000"/>
                  <a:satMod val="115000"/>
                  <a:alpha val="95000"/>
                </a:sysClr>
              </a:gs>
            </a:gsLst>
            <a:lin ang="16200000" scaled="1"/>
            <a:tileRect/>
          </a:gradFill>
          <a:ln w="9525" cap="flat" cmpd="sng" algn="ctr">
            <a:solidFill>
              <a:sysClr val="window" lastClr="FFFFFF">
                <a:lumMod val="65000"/>
              </a:sysClr>
            </a:solid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CO" sz="1500" b="0" i="0" u="none" strike="noStrike" kern="0" cap="none" spc="0" normalizeH="0" baseline="0" noProof="0" dirty="0">
              <a:ln>
                <a:noFill/>
              </a:ln>
              <a:solidFill>
                <a:prstClr val="white"/>
              </a:solidFill>
              <a:effectLst/>
              <a:uLnTx/>
              <a:uFillTx/>
              <a:latin typeface="Poppins" panose="00000500000000000000" pitchFamily="2" charset="0"/>
              <a:cs typeface="Poppins" panose="00000500000000000000" pitchFamily="2" charset="0"/>
            </a:endParaRPr>
          </a:p>
        </p:txBody>
      </p:sp>
      <p:sp>
        <p:nvSpPr>
          <p:cNvPr id="13" name="Freeform 6">
            <a:extLst>
              <a:ext uri="{FF2B5EF4-FFF2-40B4-BE49-F238E27FC236}">
                <a16:creationId xmlns:a16="http://schemas.microsoft.com/office/drawing/2014/main" id="{2A04C40A-5334-5DEE-B916-919FF3870D6A}"/>
              </a:ext>
            </a:extLst>
          </p:cNvPr>
          <p:cNvSpPr>
            <a:spLocks/>
          </p:cNvSpPr>
          <p:nvPr/>
        </p:nvSpPr>
        <p:spPr bwMode="auto">
          <a:xfrm rot="1119372">
            <a:off x="5496927" y="1874164"/>
            <a:ext cx="2161989" cy="1213588"/>
          </a:xfrm>
          <a:custGeom>
            <a:avLst/>
            <a:gdLst/>
            <a:ahLst/>
            <a:cxnLst>
              <a:cxn ang="0">
                <a:pos x="542" y="0"/>
              </a:cxn>
              <a:cxn ang="0">
                <a:pos x="0" y="109"/>
              </a:cxn>
              <a:cxn ang="0">
                <a:pos x="235" y="248"/>
              </a:cxn>
              <a:cxn ang="0">
                <a:pos x="237" y="529"/>
              </a:cxn>
              <a:cxn ang="0">
                <a:pos x="546" y="476"/>
              </a:cxn>
              <a:cxn ang="0">
                <a:pos x="1013" y="602"/>
              </a:cxn>
              <a:cxn ang="0">
                <a:pos x="940" y="733"/>
              </a:cxn>
              <a:cxn ang="0">
                <a:pos x="1307" y="502"/>
              </a:cxn>
              <a:cxn ang="0">
                <a:pos x="1307" y="69"/>
              </a:cxn>
              <a:cxn ang="0">
                <a:pos x="1242" y="187"/>
              </a:cxn>
              <a:cxn ang="0">
                <a:pos x="542" y="0"/>
              </a:cxn>
            </a:cxnLst>
            <a:rect l="0" t="0" r="r" b="b"/>
            <a:pathLst>
              <a:path w="1307" h="733">
                <a:moveTo>
                  <a:pt x="542" y="0"/>
                </a:moveTo>
                <a:cubicBezTo>
                  <a:pt x="350" y="0"/>
                  <a:pt x="167" y="39"/>
                  <a:pt x="0" y="109"/>
                </a:cubicBezTo>
                <a:cubicBezTo>
                  <a:pt x="235" y="248"/>
                  <a:pt x="235" y="248"/>
                  <a:pt x="235" y="248"/>
                </a:cubicBezTo>
                <a:cubicBezTo>
                  <a:pt x="237" y="529"/>
                  <a:pt x="237" y="529"/>
                  <a:pt x="237" y="529"/>
                </a:cubicBezTo>
                <a:cubicBezTo>
                  <a:pt x="334" y="495"/>
                  <a:pt x="438" y="476"/>
                  <a:pt x="546" y="476"/>
                </a:cubicBezTo>
                <a:cubicBezTo>
                  <a:pt x="716" y="476"/>
                  <a:pt x="876" y="522"/>
                  <a:pt x="1013" y="602"/>
                </a:cubicBezTo>
                <a:cubicBezTo>
                  <a:pt x="940" y="733"/>
                  <a:pt x="940" y="733"/>
                  <a:pt x="940" y="733"/>
                </a:cubicBezTo>
                <a:cubicBezTo>
                  <a:pt x="1307" y="502"/>
                  <a:pt x="1307" y="502"/>
                  <a:pt x="1307" y="502"/>
                </a:cubicBezTo>
                <a:cubicBezTo>
                  <a:pt x="1307" y="69"/>
                  <a:pt x="1307" y="69"/>
                  <a:pt x="1307" y="69"/>
                </a:cubicBezTo>
                <a:cubicBezTo>
                  <a:pt x="1242" y="187"/>
                  <a:pt x="1242" y="187"/>
                  <a:pt x="1242" y="187"/>
                </a:cubicBezTo>
                <a:cubicBezTo>
                  <a:pt x="1036" y="68"/>
                  <a:pt x="797" y="0"/>
                  <a:pt x="542" y="0"/>
                </a:cubicBezTo>
              </a:path>
            </a:pathLst>
          </a:custGeom>
          <a:solidFill>
            <a:srgbClr val="0F6B32"/>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endParaRPr>
          </a:p>
        </p:txBody>
      </p:sp>
      <p:sp>
        <p:nvSpPr>
          <p:cNvPr id="14" name="Freeform 7">
            <a:extLst>
              <a:ext uri="{FF2B5EF4-FFF2-40B4-BE49-F238E27FC236}">
                <a16:creationId xmlns:a16="http://schemas.microsoft.com/office/drawing/2014/main" id="{CEE36CA2-3C28-0244-C857-971A2177AA1C}"/>
              </a:ext>
            </a:extLst>
          </p:cNvPr>
          <p:cNvSpPr>
            <a:spLocks/>
          </p:cNvSpPr>
          <p:nvPr/>
        </p:nvSpPr>
        <p:spPr bwMode="auto">
          <a:xfrm rot="1119372">
            <a:off x="6918260" y="2729728"/>
            <a:ext cx="1528344" cy="2194207"/>
          </a:xfrm>
          <a:custGeom>
            <a:avLst/>
            <a:gdLst/>
            <a:ahLst/>
            <a:cxnLst>
              <a:cxn ang="0">
                <a:pos x="242" y="0"/>
              </a:cxn>
              <a:cxn ang="0">
                <a:pos x="243" y="264"/>
              </a:cxn>
              <a:cxn ang="0">
                <a:pos x="0" y="412"/>
              </a:cxn>
              <a:cxn ang="0">
                <a:pos x="325" y="1117"/>
              </a:cxn>
              <a:cxn ang="0">
                <a:pos x="325" y="1119"/>
              </a:cxn>
              <a:cxn ang="0">
                <a:pos x="166" y="1121"/>
              </a:cxn>
              <a:cxn ang="0">
                <a:pos x="548" y="1325"/>
              </a:cxn>
              <a:cxn ang="0">
                <a:pos x="924" y="1111"/>
              </a:cxn>
              <a:cxn ang="0">
                <a:pos x="795" y="1112"/>
              </a:cxn>
              <a:cxn ang="0">
                <a:pos x="242" y="0"/>
              </a:cxn>
            </a:cxnLst>
            <a:rect l="0" t="0" r="r" b="b"/>
            <a:pathLst>
              <a:path w="924" h="1325">
                <a:moveTo>
                  <a:pt x="242" y="0"/>
                </a:moveTo>
                <a:cubicBezTo>
                  <a:pt x="243" y="264"/>
                  <a:pt x="243" y="264"/>
                  <a:pt x="243" y="264"/>
                </a:cubicBezTo>
                <a:cubicBezTo>
                  <a:pt x="0" y="412"/>
                  <a:pt x="0" y="412"/>
                  <a:pt x="0" y="412"/>
                </a:cubicBezTo>
                <a:cubicBezTo>
                  <a:pt x="199" y="582"/>
                  <a:pt x="325" y="835"/>
                  <a:pt x="325" y="1117"/>
                </a:cubicBezTo>
                <a:cubicBezTo>
                  <a:pt x="325" y="1118"/>
                  <a:pt x="325" y="1118"/>
                  <a:pt x="325" y="1119"/>
                </a:cubicBezTo>
                <a:cubicBezTo>
                  <a:pt x="166" y="1121"/>
                  <a:pt x="166" y="1121"/>
                  <a:pt x="166" y="1121"/>
                </a:cubicBezTo>
                <a:cubicBezTo>
                  <a:pt x="548" y="1325"/>
                  <a:pt x="548" y="1325"/>
                  <a:pt x="548" y="1325"/>
                </a:cubicBezTo>
                <a:cubicBezTo>
                  <a:pt x="924" y="1111"/>
                  <a:pt x="924" y="1111"/>
                  <a:pt x="924" y="1111"/>
                </a:cubicBezTo>
                <a:cubicBezTo>
                  <a:pt x="795" y="1112"/>
                  <a:pt x="795" y="1112"/>
                  <a:pt x="795" y="1112"/>
                </a:cubicBezTo>
                <a:cubicBezTo>
                  <a:pt x="794" y="658"/>
                  <a:pt x="577" y="255"/>
                  <a:pt x="242" y="0"/>
                </a:cubicBezTo>
              </a:path>
            </a:pathLst>
          </a:custGeom>
          <a:solidFill>
            <a:srgbClr val="93B70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s-CO" noProof="0" dirty="0">
              <a:solidFill>
                <a:srgbClr val="383838"/>
              </a:solidFill>
              <a:latin typeface="Poppins" panose="00000500000000000000" pitchFamily="2" charset="0"/>
              <a:cs typeface="Poppins" panose="00000500000000000000" pitchFamily="2" charset="0"/>
            </a:endParaRPr>
          </a:p>
        </p:txBody>
      </p:sp>
      <p:sp>
        <p:nvSpPr>
          <p:cNvPr id="15" name="Freeform 8">
            <a:extLst>
              <a:ext uri="{FF2B5EF4-FFF2-40B4-BE49-F238E27FC236}">
                <a16:creationId xmlns:a16="http://schemas.microsoft.com/office/drawing/2014/main" id="{080EB284-DAC8-B95F-0F62-70529C7AFB04}"/>
              </a:ext>
            </a:extLst>
          </p:cNvPr>
          <p:cNvSpPr>
            <a:spLocks/>
          </p:cNvSpPr>
          <p:nvPr/>
        </p:nvSpPr>
        <p:spPr bwMode="auto">
          <a:xfrm rot="1119372">
            <a:off x="5978226" y="4547581"/>
            <a:ext cx="1658873" cy="1927365"/>
          </a:xfrm>
          <a:custGeom>
            <a:avLst/>
            <a:gdLst/>
            <a:ahLst/>
            <a:cxnLst>
              <a:cxn ang="0">
                <a:pos x="1003" y="0"/>
              </a:cxn>
              <a:cxn ang="0">
                <a:pos x="769" y="135"/>
              </a:cxn>
              <a:cxn ang="0">
                <a:pos x="527" y="5"/>
              </a:cxn>
              <a:cxn ang="0">
                <a:pos x="76" y="638"/>
              </a:cxn>
              <a:cxn ang="0">
                <a:pos x="0" y="504"/>
              </a:cxn>
              <a:cxn ang="0">
                <a:pos x="5" y="937"/>
              </a:cxn>
              <a:cxn ang="0">
                <a:pos x="374" y="1164"/>
              </a:cxn>
              <a:cxn ang="0">
                <a:pos x="308" y="1048"/>
              </a:cxn>
              <a:cxn ang="0">
                <a:pos x="1003" y="0"/>
              </a:cxn>
            </a:cxnLst>
            <a:rect l="0" t="0" r="r" b="b"/>
            <a:pathLst>
              <a:path w="1003" h="1164">
                <a:moveTo>
                  <a:pt x="1003" y="0"/>
                </a:moveTo>
                <a:cubicBezTo>
                  <a:pt x="769" y="135"/>
                  <a:pt x="769" y="135"/>
                  <a:pt x="769" y="135"/>
                </a:cubicBezTo>
                <a:cubicBezTo>
                  <a:pt x="527" y="5"/>
                  <a:pt x="527" y="5"/>
                  <a:pt x="527" y="5"/>
                </a:cubicBezTo>
                <a:cubicBezTo>
                  <a:pt x="476" y="276"/>
                  <a:pt x="308" y="506"/>
                  <a:pt x="76" y="638"/>
                </a:cubicBezTo>
                <a:cubicBezTo>
                  <a:pt x="0" y="504"/>
                  <a:pt x="0" y="504"/>
                  <a:pt x="0" y="504"/>
                </a:cubicBezTo>
                <a:cubicBezTo>
                  <a:pt x="5" y="937"/>
                  <a:pt x="5" y="937"/>
                  <a:pt x="5" y="937"/>
                </a:cubicBezTo>
                <a:cubicBezTo>
                  <a:pt x="374" y="1164"/>
                  <a:pt x="374" y="1164"/>
                  <a:pt x="374" y="1164"/>
                </a:cubicBezTo>
                <a:cubicBezTo>
                  <a:pt x="308" y="1048"/>
                  <a:pt x="308" y="1048"/>
                  <a:pt x="308" y="1048"/>
                </a:cubicBezTo>
                <a:cubicBezTo>
                  <a:pt x="683" y="833"/>
                  <a:pt x="949" y="449"/>
                  <a:pt x="1003" y="0"/>
                </a:cubicBezTo>
              </a:path>
            </a:pathLst>
          </a:custGeom>
          <a:solidFill>
            <a:srgbClr val="7F7F7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rgbClr val="383838"/>
              </a:solidFill>
              <a:effectLst/>
              <a:uLnTx/>
              <a:uFillTx/>
              <a:latin typeface="Arial" pitchFamily="34" charset="0"/>
            </a:endParaRPr>
          </a:p>
        </p:txBody>
      </p:sp>
      <p:sp>
        <p:nvSpPr>
          <p:cNvPr id="16" name="Freeform 9">
            <a:extLst>
              <a:ext uri="{FF2B5EF4-FFF2-40B4-BE49-F238E27FC236}">
                <a16:creationId xmlns:a16="http://schemas.microsoft.com/office/drawing/2014/main" id="{1CB57A38-86A1-D0D6-BEC6-74BFA0F426DB}"/>
              </a:ext>
            </a:extLst>
          </p:cNvPr>
          <p:cNvSpPr>
            <a:spLocks/>
          </p:cNvSpPr>
          <p:nvPr/>
        </p:nvSpPr>
        <p:spPr bwMode="auto">
          <a:xfrm rot="1119372">
            <a:off x="4123660" y="4794473"/>
            <a:ext cx="2159509" cy="1203675"/>
          </a:xfrm>
          <a:custGeom>
            <a:avLst/>
            <a:gdLst/>
            <a:ahLst/>
            <a:cxnLst>
              <a:cxn ang="0">
                <a:pos x="385" y="0"/>
              </a:cxn>
              <a:cxn ang="0">
                <a:pos x="12" y="220"/>
              </a:cxn>
              <a:cxn ang="0">
                <a:pos x="0" y="653"/>
              </a:cxn>
              <a:cxn ang="0">
                <a:pos x="67" y="540"/>
              </a:cxn>
              <a:cxn ang="0">
                <a:pos x="766" y="727"/>
              </a:cxn>
              <a:cxn ang="0">
                <a:pos x="1306" y="619"/>
              </a:cxn>
              <a:cxn ang="0">
                <a:pos x="1077" y="481"/>
              </a:cxn>
              <a:cxn ang="0">
                <a:pos x="1076" y="203"/>
              </a:cxn>
              <a:cxn ang="0">
                <a:pos x="770" y="255"/>
              </a:cxn>
              <a:cxn ang="0">
                <a:pos x="307" y="132"/>
              </a:cxn>
              <a:cxn ang="0">
                <a:pos x="385" y="0"/>
              </a:cxn>
            </a:cxnLst>
            <a:rect l="0" t="0" r="r" b="b"/>
            <a:pathLst>
              <a:path w="1306" h="727">
                <a:moveTo>
                  <a:pt x="385" y="0"/>
                </a:moveTo>
                <a:cubicBezTo>
                  <a:pt x="12" y="220"/>
                  <a:pt x="12" y="220"/>
                  <a:pt x="12" y="220"/>
                </a:cubicBezTo>
                <a:cubicBezTo>
                  <a:pt x="0" y="653"/>
                  <a:pt x="0" y="653"/>
                  <a:pt x="0" y="653"/>
                </a:cubicBezTo>
                <a:cubicBezTo>
                  <a:pt x="67" y="540"/>
                  <a:pt x="67" y="540"/>
                  <a:pt x="67" y="540"/>
                </a:cubicBezTo>
                <a:cubicBezTo>
                  <a:pt x="272" y="659"/>
                  <a:pt x="511" y="727"/>
                  <a:pt x="766" y="727"/>
                </a:cubicBezTo>
                <a:cubicBezTo>
                  <a:pt x="957" y="727"/>
                  <a:pt x="1140" y="689"/>
                  <a:pt x="1306" y="619"/>
                </a:cubicBezTo>
                <a:cubicBezTo>
                  <a:pt x="1077" y="481"/>
                  <a:pt x="1077" y="481"/>
                  <a:pt x="1077" y="481"/>
                </a:cubicBezTo>
                <a:cubicBezTo>
                  <a:pt x="1076" y="203"/>
                  <a:pt x="1076" y="203"/>
                  <a:pt x="1076" y="203"/>
                </a:cubicBezTo>
                <a:cubicBezTo>
                  <a:pt x="980" y="237"/>
                  <a:pt x="877" y="255"/>
                  <a:pt x="770" y="255"/>
                </a:cubicBezTo>
                <a:cubicBezTo>
                  <a:pt x="601" y="255"/>
                  <a:pt x="443" y="210"/>
                  <a:pt x="307" y="132"/>
                </a:cubicBezTo>
                <a:cubicBezTo>
                  <a:pt x="385" y="0"/>
                  <a:pt x="385" y="0"/>
                  <a:pt x="385" y="0"/>
                </a:cubicBezTo>
              </a:path>
            </a:pathLst>
          </a:custGeom>
          <a:solidFill>
            <a:srgbClr val="0F6B32"/>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s-CO" noProof="0" dirty="0">
              <a:solidFill>
                <a:srgbClr val="383838"/>
              </a:solidFill>
              <a:latin typeface="Poppins" panose="00000500000000000000" pitchFamily="2" charset="0"/>
              <a:cs typeface="Poppins" panose="00000500000000000000" pitchFamily="2" charset="0"/>
            </a:endParaRPr>
          </a:p>
        </p:txBody>
      </p:sp>
      <p:sp>
        <p:nvSpPr>
          <p:cNvPr id="17" name="Freeform 10">
            <a:extLst>
              <a:ext uri="{FF2B5EF4-FFF2-40B4-BE49-F238E27FC236}">
                <a16:creationId xmlns:a16="http://schemas.microsoft.com/office/drawing/2014/main" id="{C866CE67-C583-17E3-978A-378A991D0B73}"/>
              </a:ext>
            </a:extLst>
          </p:cNvPr>
          <p:cNvSpPr>
            <a:spLocks/>
          </p:cNvSpPr>
          <p:nvPr/>
        </p:nvSpPr>
        <p:spPr bwMode="auto">
          <a:xfrm rot="1119372">
            <a:off x="3332582" y="2961207"/>
            <a:ext cx="1536606" cy="2202469"/>
          </a:xfrm>
          <a:custGeom>
            <a:avLst/>
            <a:gdLst/>
            <a:ahLst/>
            <a:cxnLst>
              <a:cxn ang="0">
                <a:pos x="381" y="0"/>
              </a:cxn>
              <a:cxn ang="0">
                <a:pos x="0" y="205"/>
              </a:cxn>
              <a:cxn ang="0">
                <a:pos x="125" y="206"/>
              </a:cxn>
              <a:cxn ang="0">
                <a:pos x="125" y="209"/>
              </a:cxn>
              <a:cxn ang="0">
                <a:pos x="685" y="1330"/>
              </a:cxn>
              <a:cxn ang="0">
                <a:pos x="690" y="1059"/>
              </a:cxn>
              <a:cxn ang="0">
                <a:pos x="929" y="917"/>
              </a:cxn>
              <a:cxn ang="0">
                <a:pos x="603" y="211"/>
              </a:cxn>
              <a:cxn ang="0">
                <a:pos x="603" y="211"/>
              </a:cxn>
              <a:cxn ang="0">
                <a:pos x="758" y="213"/>
              </a:cxn>
              <a:cxn ang="0">
                <a:pos x="381" y="0"/>
              </a:cxn>
            </a:cxnLst>
            <a:rect l="0" t="0" r="r" b="b"/>
            <a:pathLst>
              <a:path w="929" h="1330">
                <a:moveTo>
                  <a:pt x="381" y="0"/>
                </a:moveTo>
                <a:cubicBezTo>
                  <a:pt x="0" y="205"/>
                  <a:pt x="0" y="205"/>
                  <a:pt x="0" y="205"/>
                </a:cubicBezTo>
                <a:cubicBezTo>
                  <a:pt x="125" y="206"/>
                  <a:pt x="125" y="206"/>
                  <a:pt x="125" y="206"/>
                </a:cubicBezTo>
                <a:cubicBezTo>
                  <a:pt x="125" y="207"/>
                  <a:pt x="125" y="208"/>
                  <a:pt x="125" y="209"/>
                </a:cubicBezTo>
                <a:cubicBezTo>
                  <a:pt x="125" y="667"/>
                  <a:pt x="345" y="1074"/>
                  <a:pt x="685" y="1330"/>
                </a:cubicBezTo>
                <a:cubicBezTo>
                  <a:pt x="690" y="1059"/>
                  <a:pt x="690" y="1059"/>
                  <a:pt x="690" y="1059"/>
                </a:cubicBezTo>
                <a:cubicBezTo>
                  <a:pt x="929" y="917"/>
                  <a:pt x="929" y="917"/>
                  <a:pt x="929" y="917"/>
                </a:cubicBezTo>
                <a:cubicBezTo>
                  <a:pt x="730" y="747"/>
                  <a:pt x="603" y="494"/>
                  <a:pt x="603" y="211"/>
                </a:cubicBezTo>
                <a:cubicBezTo>
                  <a:pt x="603" y="211"/>
                  <a:pt x="603" y="211"/>
                  <a:pt x="603" y="211"/>
                </a:cubicBezTo>
                <a:cubicBezTo>
                  <a:pt x="758" y="213"/>
                  <a:pt x="758" y="213"/>
                  <a:pt x="758" y="213"/>
                </a:cubicBezTo>
                <a:cubicBezTo>
                  <a:pt x="381" y="0"/>
                  <a:pt x="381" y="0"/>
                  <a:pt x="381" y="0"/>
                </a:cubicBezTo>
              </a:path>
            </a:pathLst>
          </a:custGeom>
          <a:solidFill>
            <a:srgbClr val="93B70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endParaRPr>
          </a:p>
        </p:txBody>
      </p:sp>
      <p:sp>
        <p:nvSpPr>
          <p:cNvPr id="18" name="Freeform 11">
            <a:extLst>
              <a:ext uri="{FF2B5EF4-FFF2-40B4-BE49-F238E27FC236}">
                <a16:creationId xmlns:a16="http://schemas.microsoft.com/office/drawing/2014/main" id="{380F20F9-5672-393E-E4C2-679F1A3D415D}"/>
              </a:ext>
            </a:extLst>
          </p:cNvPr>
          <p:cNvSpPr>
            <a:spLocks/>
          </p:cNvSpPr>
          <p:nvPr/>
        </p:nvSpPr>
        <p:spPr bwMode="auto">
          <a:xfrm rot="1119372">
            <a:off x="4142355" y="1401703"/>
            <a:ext cx="1662179" cy="1925714"/>
          </a:xfrm>
          <a:custGeom>
            <a:avLst/>
            <a:gdLst/>
            <a:ahLst/>
            <a:cxnLst>
              <a:cxn ang="0">
                <a:pos x="631" y="0"/>
              </a:cxn>
              <a:cxn ang="0">
                <a:pos x="695" y="113"/>
              </a:cxn>
              <a:cxn ang="0">
                <a:pos x="0" y="1163"/>
              </a:cxn>
              <a:cxn ang="0">
                <a:pos x="246" y="1028"/>
              </a:cxn>
              <a:cxn ang="0">
                <a:pos x="484" y="1161"/>
              </a:cxn>
              <a:cxn ang="0">
                <a:pos x="932" y="529"/>
              </a:cxn>
              <a:cxn ang="0">
                <a:pos x="1005" y="659"/>
              </a:cxn>
              <a:cxn ang="0">
                <a:pos x="1000" y="226"/>
              </a:cxn>
              <a:cxn ang="0">
                <a:pos x="631" y="0"/>
              </a:cxn>
            </a:cxnLst>
            <a:rect l="0" t="0" r="r" b="b"/>
            <a:pathLst>
              <a:path w="1005" h="1163">
                <a:moveTo>
                  <a:pt x="631" y="0"/>
                </a:moveTo>
                <a:cubicBezTo>
                  <a:pt x="695" y="113"/>
                  <a:pt x="695" y="113"/>
                  <a:pt x="695" y="113"/>
                </a:cubicBezTo>
                <a:cubicBezTo>
                  <a:pt x="320" y="329"/>
                  <a:pt x="53" y="713"/>
                  <a:pt x="0" y="1163"/>
                </a:cubicBezTo>
                <a:cubicBezTo>
                  <a:pt x="246" y="1028"/>
                  <a:pt x="246" y="1028"/>
                  <a:pt x="246" y="1028"/>
                </a:cubicBezTo>
                <a:cubicBezTo>
                  <a:pt x="484" y="1161"/>
                  <a:pt x="484" y="1161"/>
                  <a:pt x="484" y="1161"/>
                </a:cubicBezTo>
                <a:cubicBezTo>
                  <a:pt x="534" y="891"/>
                  <a:pt x="702" y="662"/>
                  <a:pt x="932" y="529"/>
                </a:cubicBezTo>
                <a:cubicBezTo>
                  <a:pt x="1005" y="659"/>
                  <a:pt x="1005" y="659"/>
                  <a:pt x="1005" y="659"/>
                </a:cubicBezTo>
                <a:cubicBezTo>
                  <a:pt x="1000" y="226"/>
                  <a:pt x="1000" y="226"/>
                  <a:pt x="1000" y="226"/>
                </a:cubicBezTo>
                <a:cubicBezTo>
                  <a:pt x="631" y="0"/>
                  <a:pt x="631" y="0"/>
                  <a:pt x="631" y="0"/>
                </a:cubicBezTo>
              </a:path>
            </a:pathLst>
          </a:custGeom>
          <a:solidFill>
            <a:srgbClr val="7F7F7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endParaRPr>
          </a:p>
        </p:txBody>
      </p:sp>
      <p:sp>
        <p:nvSpPr>
          <p:cNvPr id="25" name="AutoShape 64">
            <a:extLst>
              <a:ext uri="{FF2B5EF4-FFF2-40B4-BE49-F238E27FC236}">
                <a16:creationId xmlns:a16="http://schemas.microsoft.com/office/drawing/2014/main" id="{DF99AD5C-5185-C498-CDC9-533887CC2EB2}"/>
              </a:ext>
            </a:extLst>
          </p:cNvPr>
          <p:cNvSpPr>
            <a:spLocks noChangeArrowheads="1"/>
          </p:cNvSpPr>
          <p:nvPr/>
        </p:nvSpPr>
        <p:spPr bwMode="gray">
          <a:xfrm>
            <a:off x="4808696" y="3712696"/>
            <a:ext cx="2199633" cy="609600"/>
          </a:xfrm>
          <a:prstGeom prst="roundRect">
            <a:avLst>
              <a:gd name="adj" fmla="val 0"/>
            </a:avLst>
          </a:prstGeom>
          <a:noFill/>
          <a:ln w="38100">
            <a:noFill/>
            <a:round/>
            <a:headEnd/>
            <a:tailEnd/>
          </a:ln>
          <a:effectLst/>
        </p:spPr>
        <p:txBody>
          <a:bodyPr wrap="none" anchor="ctr"/>
          <a:lstStyle/>
          <a:p>
            <a:pPr algn="ctr">
              <a:defRPr/>
            </a:pPr>
            <a:r>
              <a:rPr lang="es-CO" sz="2400" b="1" noProof="0" dirty="0">
                <a:solidFill>
                  <a:srgbClr val="383838"/>
                </a:solidFill>
                <a:latin typeface="Poppins" panose="00000500000000000000" pitchFamily="2" charset="0"/>
                <a:cs typeface="Poppins" panose="00000500000000000000" pitchFamily="2" charset="0"/>
              </a:rPr>
              <a:t>CUMPLIMIENTO</a:t>
            </a:r>
            <a:endParaRPr lang="es-CO" sz="2400" noProof="0" dirty="0">
              <a:solidFill>
                <a:srgbClr val="383838">
                  <a:lumMod val="50000"/>
                </a:srgbClr>
              </a:solidFill>
              <a:latin typeface="Poppins" panose="00000500000000000000" pitchFamily="2" charset="0"/>
              <a:cs typeface="Poppins" panose="00000500000000000000" pitchFamily="2" charset="0"/>
            </a:endParaRPr>
          </a:p>
        </p:txBody>
      </p:sp>
      <p:sp>
        <p:nvSpPr>
          <p:cNvPr id="26" name="Rectangle 31">
            <a:extLst>
              <a:ext uri="{FF2B5EF4-FFF2-40B4-BE49-F238E27FC236}">
                <a16:creationId xmlns:a16="http://schemas.microsoft.com/office/drawing/2014/main" id="{F3E1639C-FF65-2D3E-41AB-5E75E3DB88EB}"/>
              </a:ext>
            </a:extLst>
          </p:cNvPr>
          <p:cNvSpPr/>
          <p:nvPr/>
        </p:nvSpPr>
        <p:spPr>
          <a:xfrm>
            <a:off x="7930456" y="1652280"/>
            <a:ext cx="2306848" cy="692497"/>
          </a:xfrm>
          <a:prstGeom prst="rect">
            <a:avLst/>
          </a:prstGeom>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13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rPr>
              <a:t>Validar cargue de los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13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rPr>
              <a:t>indicadores en el aplicativo Binaps</a:t>
            </a:r>
          </a:p>
        </p:txBody>
      </p:sp>
      <p:sp>
        <p:nvSpPr>
          <p:cNvPr id="27" name="Rectangle 32">
            <a:extLst>
              <a:ext uri="{FF2B5EF4-FFF2-40B4-BE49-F238E27FC236}">
                <a16:creationId xmlns:a16="http://schemas.microsoft.com/office/drawing/2014/main" id="{8D06C139-77EF-B955-F1D3-166E354BB93B}"/>
              </a:ext>
            </a:extLst>
          </p:cNvPr>
          <p:cNvSpPr/>
          <p:nvPr/>
        </p:nvSpPr>
        <p:spPr>
          <a:xfrm>
            <a:off x="1530627" y="1672063"/>
            <a:ext cx="2348432" cy="492443"/>
          </a:xfrm>
          <a:prstGeom prst="rect">
            <a:avLst/>
          </a:prstGeom>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13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rPr>
              <a:t>Registrar indicadores de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13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rPr>
              <a:t>resultado y operativos</a:t>
            </a:r>
          </a:p>
        </p:txBody>
      </p:sp>
      <p:sp>
        <p:nvSpPr>
          <p:cNvPr id="28" name="Rectangle 34">
            <a:extLst>
              <a:ext uri="{FF2B5EF4-FFF2-40B4-BE49-F238E27FC236}">
                <a16:creationId xmlns:a16="http://schemas.microsoft.com/office/drawing/2014/main" id="{6FC011AA-E391-2AEE-3266-80D70F5870B8}"/>
              </a:ext>
            </a:extLst>
          </p:cNvPr>
          <p:cNvSpPr/>
          <p:nvPr/>
        </p:nvSpPr>
        <p:spPr>
          <a:xfrm>
            <a:off x="1050750" y="3503146"/>
            <a:ext cx="2099954" cy="1092607"/>
          </a:xfrm>
          <a:prstGeom prst="rect">
            <a:avLst/>
          </a:prstGeom>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13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rPr>
              <a:t>Presentar informe de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13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rPr>
              <a:t>seguimiento de indicadores a la Dirección Servicios de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13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rPr>
              <a:t>Salud</a:t>
            </a:r>
          </a:p>
        </p:txBody>
      </p:sp>
      <p:sp>
        <p:nvSpPr>
          <p:cNvPr id="29" name="Rectangle 35">
            <a:extLst>
              <a:ext uri="{FF2B5EF4-FFF2-40B4-BE49-F238E27FC236}">
                <a16:creationId xmlns:a16="http://schemas.microsoft.com/office/drawing/2014/main" id="{6838648D-D8FB-D562-CE49-79977D2E7577}"/>
              </a:ext>
            </a:extLst>
          </p:cNvPr>
          <p:cNvSpPr/>
          <p:nvPr/>
        </p:nvSpPr>
        <p:spPr>
          <a:xfrm>
            <a:off x="8560903" y="3507928"/>
            <a:ext cx="1924879" cy="692497"/>
          </a:xfrm>
          <a:prstGeom prst="rect">
            <a:avLst/>
          </a:prstGeom>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13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rPr>
              <a:t>Realizar seguimiento al resultado de indicadores</a:t>
            </a:r>
          </a:p>
        </p:txBody>
      </p:sp>
      <p:sp>
        <p:nvSpPr>
          <p:cNvPr id="30" name="Rectangle 36">
            <a:extLst>
              <a:ext uri="{FF2B5EF4-FFF2-40B4-BE49-F238E27FC236}">
                <a16:creationId xmlns:a16="http://schemas.microsoft.com/office/drawing/2014/main" id="{A0D63C58-04DA-A539-1A86-DBDA8DFE3F70}"/>
              </a:ext>
            </a:extLst>
          </p:cNvPr>
          <p:cNvSpPr/>
          <p:nvPr/>
        </p:nvSpPr>
        <p:spPr>
          <a:xfrm>
            <a:off x="7970354" y="5553116"/>
            <a:ext cx="2306848" cy="1092607"/>
          </a:xfrm>
          <a:prstGeom prst="rect">
            <a:avLst/>
          </a:prstGeom>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13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rPr>
              <a:t>Realizar monitoreo a los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13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rPr>
              <a:t>compromisos establecidos del seguimiento a Indicadores</a:t>
            </a:r>
          </a:p>
        </p:txBody>
      </p:sp>
      <p:sp>
        <p:nvSpPr>
          <p:cNvPr id="31" name="Rectangle 37">
            <a:extLst>
              <a:ext uri="{FF2B5EF4-FFF2-40B4-BE49-F238E27FC236}">
                <a16:creationId xmlns:a16="http://schemas.microsoft.com/office/drawing/2014/main" id="{733A2C8F-B6FD-17F5-5C95-D396AE280DC3}"/>
              </a:ext>
            </a:extLst>
          </p:cNvPr>
          <p:cNvSpPr/>
          <p:nvPr/>
        </p:nvSpPr>
        <p:spPr>
          <a:xfrm>
            <a:off x="1855304" y="5601474"/>
            <a:ext cx="2099954" cy="1092607"/>
          </a:xfrm>
          <a:prstGeom prst="rect">
            <a:avLst/>
          </a:prstGeom>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13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rPr>
              <a:t>Construir el informe final de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13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rPr>
              <a:t>Gestión del seguimiento a</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13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rPr>
              <a:t>indicadores</a:t>
            </a:r>
          </a:p>
        </p:txBody>
      </p:sp>
      <p:sp>
        <p:nvSpPr>
          <p:cNvPr id="34" name="Rectángulo 33">
            <a:extLst>
              <a:ext uri="{FF2B5EF4-FFF2-40B4-BE49-F238E27FC236}">
                <a16:creationId xmlns:a16="http://schemas.microsoft.com/office/drawing/2014/main" id="{14250E5E-9BAB-9FA6-0DFE-CCA9DB2B5CCF}"/>
              </a:ext>
            </a:extLst>
          </p:cNvPr>
          <p:cNvSpPr/>
          <p:nvPr/>
        </p:nvSpPr>
        <p:spPr>
          <a:xfrm rot="19411847">
            <a:off x="4025252" y="2210440"/>
            <a:ext cx="1955331" cy="369332"/>
          </a:xfrm>
          <a:prstGeom prst="rect">
            <a:avLst/>
          </a:prstGeom>
          <a:noFill/>
        </p:spPr>
        <p:txBody>
          <a:bodyPr wrap="square" lIns="91440" tIns="45720" rIns="91440" bIns="45720">
            <a:spAutoFit/>
          </a:bodyPr>
          <a:lstStyle/>
          <a:p>
            <a:pPr algn="ctr"/>
            <a:r>
              <a:rPr lang="es-CO" b="1" spc="50" noProof="0" dirty="0">
                <a:ln w="0"/>
                <a:solidFill>
                  <a:schemeClr val="bg2"/>
                </a:solidFill>
                <a:effectLst>
                  <a:innerShdw blurRad="63500" dist="50800" dir="13500000">
                    <a:srgbClr val="000000">
                      <a:alpha val="50000"/>
                    </a:srgbClr>
                  </a:innerShdw>
                </a:effectLst>
                <a:latin typeface="Poppins" panose="00000500000000000000" pitchFamily="2" charset="0"/>
                <a:cs typeface="Poppins" panose="00000500000000000000" pitchFamily="2" charset="0"/>
              </a:rPr>
              <a:t>REGISTRAR</a:t>
            </a:r>
          </a:p>
        </p:txBody>
      </p:sp>
      <p:sp>
        <p:nvSpPr>
          <p:cNvPr id="35" name="Rectángulo 34">
            <a:extLst>
              <a:ext uri="{FF2B5EF4-FFF2-40B4-BE49-F238E27FC236}">
                <a16:creationId xmlns:a16="http://schemas.microsoft.com/office/drawing/2014/main" id="{3A1CED70-03B2-F67A-3DE4-F942678283C9}"/>
              </a:ext>
            </a:extLst>
          </p:cNvPr>
          <p:cNvSpPr/>
          <p:nvPr/>
        </p:nvSpPr>
        <p:spPr>
          <a:xfrm rot="1877669">
            <a:off x="5770807" y="2182672"/>
            <a:ext cx="1955331" cy="369332"/>
          </a:xfrm>
          <a:prstGeom prst="rect">
            <a:avLst/>
          </a:prstGeom>
          <a:noFill/>
        </p:spPr>
        <p:txBody>
          <a:bodyPr wrap="square" lIns="91440" tIns="45720" rIns="91440" bIns="45720">
            <a:spAutoFit/>
          </a:bodyPr>
          <a:lstStyle/>
          <a:p>
            <a:pPr algn="ctr"/>
            <a:r>
              <a:rPr lang="es-CO" b="1" spc="50" noProof="0" dirty="0">
                <a:ln w="0"/>
                <a:solidFill>
                  <a:schemeClr val="bg2"/>
                </a:solidFill>
                <a:effectLst>
                  <a:innerShdw blurRad="63500" dist="50800" dir="13500000">
                    <a:srgbClr val="000000">
                      <a:alpha val="50000"/>
                    </a:srgbClr>
                  </a:innerShdw>
                </a:effectLst>
                <a:latin typeface="Poppins" panose="00000500000000000000" pitchFamily="2" charset="0"/>
                <a:cs typeface="Poppins" panose="00000500000000000000" pitchFamily="2" charset="0"/>
              </a:rPr>
              <a:t>VALIDACION</a:t>
            </a:r>
          </a:p>
        </p:txBody>
      </p:sp>
      <p:sp>
        <p:nvSpPr>
          <p:cNvPr id="36" name="Rectángulo 35">
            <a:extLst>
              <a:ext uri="{FF2B5EF4-FFF2-40B4-BE49-F238E27FC236}">
                <a16:creationId xmlns:a16="http://schemas.microsoft.com/office/drawing/2014/main" id="{CD8C00CD-B5A3-4F67-2C9B-62F829DFB493}"/>
              </a:ext>
            </a:extLst>
          </p:cNvPr>
          <p:cNvSpPr/>
          <p:nvPr/>
        </p:nvSpPr>
        <p:spPr>
          <a:xfrm rot="5400000">
            <a:off x="6680317" y="3742127"/>
            <a:ext cx="1955331" cy="369332"/>
          </a:xfrm>
          <a:prstGeom prst="rect">
            <a:avLst/>
          </a:prstGeom>
          <a:noFill/>
        </p:spPr>
        <p:txBody>
          <a:bodyPr wrap="square" lIns="91440" tIns="45720" rIns="91440" bIns="45720">
            <a:spAutoFit/>
          </a:bodyPr>
          <a:lstStyle/>
          <a:p>
            <a:pPr algn="ctr"/>
            <a:r>
              <a:rPr lang="es-CO" b="1" spc="50" noProof="0" dirty="0">
                <a:ln w="0"/>
                <a:solidFill>
                  <a:schemeClr val="bg2"/>
                </a:solidFill>
                <a:effectLst>
                  <a:innerShdw blurRad="63500" dist="50800" dir="13500000">
                    <a:srgbClr val="000000">
                      <a:alpha val="50000"/>
                    </a:srgbClr>
                  </a:innerShdw>
                </a:effectLst>
                <a:latin typeface="Poppins" panose="00000500000000000000" pitchFamily="2" charset="0"/>
                <a:cs typeface="Poppins" panose="00000500000000000000" pitchFamily="2" charset="0"/>
              </a:rPr>
              <a:t>SEGUIMIENTO</a:t>
            </a:r>
          </a:p>
        </p:txBody>
      </p:sp>
      <p:sp>
        <p:nvSpPr>
          <p:cNvPr id="37" name="Rectángulo 36">
            <a:extLst>
              <a:ext uri="{FF2B5EF4-FFF2-40B4-BE49-F238E27FC236}">
                <a16:creationId xmlns:a16="http://schemas.microsoft.com/office/drawing/2014/main" id="{FC8E8900-6156-F0B8-202F-2D126A5B9E80}"/>
              </a:ext>
            </a:extLst>
          </p:cNvPr>
          <p:cNvSpPr/>
          <p:nvPr/>
        </p:nvSpPr>
        <p:spPr>
          <a:xfrm rot="19953695">
            <a:off x="5848138" y="5230097"/>
            <a:ext cx="1955331" cy="369332"/>
          </a:xfrm>
          <a:prstGeom prst="rect">
            <a:avLst/>
          </a:prstGeom>
          <a:noFill/>
        </p:spPr>
        <p:txBody>
          <a:bodyPr wrap="square" lIns="91440" tIns="45720" rIns="91440" bIns="45720">
            <a:spAutoFit/>
          </a:bodyPr>
          <a:lstStyle/>
          <a:p>
            <a:pPr algn="ctr"/>
            <a:r>
              <a:rPr lang="es-CO" b="1" spc="50" noProof="0" dirty="0">
                <a:ln w="0"/>
                <a:solidFill>
                  <a:schemeClr val="bg2"/>
                </a:solidFill>
                <a:effectLst>
                  <a:innerShdw blurRad="63500" dist="50800" dir="13500000">
                    <a:srgbClr val="000000">
                      <a:alpha val="50000"/>
                    </a:srgbClr>
                  </a:innerShdw>
                </a:effectLst>
                <a:latin typeface="Poppins" panose="00000500000000000000" pitchFamily="2" charset="0"/>
                <a:cs typeface="Poppins" panose="00000500000000000000" pitchFamily="2" charset="0"/>
              </a:rPr>
              <a:t>MONITOREO</a:t>
            </a:r>
          </a:p>
        </p:txBody>
      </p:sp>
      <p:sp>
        <p:nvSpPr>
          <p:cNvPr id="38" name="Rectángulo 37">
            <a:extLst>
              <a:ext uri="{FF2B5EF4-FFF2-40B4-BE49-F238E27FC236}">
                <a16:creationId xmlns:a16="http://schemas.microsoft.com/office/drawing/2014/main" id="{360BA516-1D72-D710-2905-90CDD99F506D}"/>
              </a:ext>
            </a:extLst>
          </p:cNvPr>
          <p:cNvSpPr/>
          <p:nvPr/>
        </p:nvSpPr>
        <p:spPr>
          <a:xfrm rot="1998612">
            <a:off x="4104009" y="5310338"/>
            <a:ext cx="2018136" cy="369332"/>
          </a:xfrm>
          <a:prstGeom prst="rect">
            <a:avLst/>
          </a:prstGeom>
          <a:noFill/>
        </p:spPr>
        <p:txBody>
          <a:bodyPr wrap="square" lIns="91440" tIns="45720" rIns="91440" bIns="45720">
            <a:spAutoFit/>
          </a:bodyPr>
          <a:lstStyle/>
          <a:p>
            <a:pPr algn="ctr"/>
            <a:r>
              <a:rPr lang="es-CO" b="1" spc="50" noProof="0" dirty="0">
                <a:ln w="0"/>
                <a:solidFill>
                  <a:schemeClr val="bg2"/>
                </a:solidFill>
                <a:effectLst>
                  <a:innerShdw blurRad="63500" dist="50800" dir="13500000">
                    <a:srgbClr val="000000">
                      <a:alpha val="50000"/>
                    </a:srgbClr>
                  </a:innerShdw>
                </a:effectLst>
                <a:latin typeface="Poppins" panose="00000500000000000000" pitchFamily="2" charset="0"/>
                <a:cs typeface="Poppins" panose="00000500000000000000" pitchFamily="2" charset="0"/>
              </a:rPr>
              <a:t>ORGANIZAR</a:t>
            </a:r>
          </a:p>
        </p:txBody>
      </p:sp>
      <p:sp>
        <p:nvSpPr>
          <p:cNvPr id="39" name="Rectángulo 38">
            <a:extLst>
              <a:ext uri="{FF2B5EF4-FFF2-40B4-BE49-F238E27FC236}">
                <a16:creationId xmlns:a16="http://schemas.microsoft.com/office/drawing/2014/main" id="{3CB14E42-0064-D674-D8CB-96C1CA34F08B}"/>
              </a:ext>
            </a:extLst>
          </p:cNvPr>
          <p:cNvSpPr/>
          <p:nvPr/>
        </p:nvSpPr>
        <p:spPr>
          <a:xfrm rot="16200000">
            <a:off x="3154149" y="3726143"/>
            <a:ext cx="2018136" cy="369332"/>
          </a:xfrm>
          <a:prstGeom prst="rect">
            <a:avLst/>
          </a:prstGeom>
          <a:noFill/>
        </p:spPr>
        <p:txBody>
          <a:bodyPr wrap="square" lIns="91440" tIns="45720" rIns="91440" bIns="45720">
            <a:spAutoFit/>
          </a:bodyPr>
          <a:lstStyle/>
          <a:p>
            <a:pPr algn="ctr"/>
            <a:r>
              <a:rPr lang="es-CO" b="1" spc="50" noProof="0" dirty="0">
                <a:ln w="0"/>
                <a:solidFill>
                  <a:schemeClr val="bg2"/>
                </a:solidFill>
                <a:effectLst>
                  <a:innerShdw blurRad="63500" dist="50800" dir="13500000">
                    <a:srgbClr val="000000">
                      <a:alpha val="50000"/>
                    </a:srgbClr>
                  </a:innerShdw>
                </a:effectLst>
                <a:latin typeface="Poppins" panose="00000500000000000000" pitchFamily="2" charset="0"/>
                <a:cs typeface="Poppins" panose="00000500000000000000" pitchFamily="2" charset="0"/>
              </a:rPr>
              <a:t>REPORTAR</a:t>
            </a:r>
          </a:p>
        </p:txBody>
      </p:sp>
    </p:spTree>
    <p:extLst>
      <p:ext uri="{BB962C8B-B14F-4D97-AF65-F5344CB8AC3E}">
        <p14:creationId xmlns:p14="http://schemas.microsoft.com/office/powerpoint/2010/main" val="313494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1" name="Imagen 20" descr="Imagen que contiene Logotipo&#10;&#10;Descripción generada automáticamente">
            <a:extLst>
              <a:ext uri="{FF2B5EF4-FFF2-40B4-BE49-F238E27FC236}">
                <a16:creationId xmlns:a16="http://schemas.microsoft.com/office/drawing/2014/main" id="{F549A0B8-089B-2559-8B09-5731EB2E0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4203" y="2908642"/>
            <a:ext cx="4983594" cy="1040717"/>
          </a:xfrm>
          <a:prstGeom prst="rect">
            <a:avLst/>
          </a:prstGeom>
        </p:spPr>
      </p:pic>
    </p:spTree>
    <p:extLst>
      <p:ext uri="{BB962C8B-B14F-4D97-AF65-F5344CB8AC3E}">
        <p14:creationId xmlns:p14="http://schemas.microsoft.com/office/powerpoint/2010/main" val="1391013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50CDE-068C-9AFC-4B18-B1B772A92749}"/>
            </a:ext>
          </a:extLst>
        </p:cNvPr>
        <p:cNvGrpSpPr/>
        <p:nvPr/>
      </p:nvGrpSpPr>
      <p:grpSpPr>
        <a:xfrm>
          <a:off x="0" y="0"/>
          <a:ext cx="0" cy="0"/>
          <a:chOff x="0" y="0"/>
          <a:chExt cx="0" cy="0"/>
        </a:xfrm>
      </p:grpSpPr>
      <p:pic>
        <p:nvPicPr>
          <p:cNvPr id="18" name="Imagen 17">
            <a:extLst>
              <a:ext uri="{FF2B5EF4-FFF2-40B4-BE49-F238E27FC236}">
                <a16:creationId xmlns:a16="http://schemas.microsoft.com/office/drawing/2014/main" id="{E26EB568-3AAA-EA9A-FA83-CD8F951CD9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51846" y="4727945"/>
            <a:ext cx="183169" cy="1847087"/>
          </a:xfrm>
          <a:prstGeom prst="rect">
            <a:avLst/>
          </a:prstGeom>
        </p:spPr>
      </p:pic>
      <p:pic>
        <p:nvPicPr>
          <p:cNvPr id="13" name="Imagen 12">
            <a:extLst>
              <a:ext uri="{FF2B5EF4-FFF2-40B4-BE49-F238E27FC236}">
                <a16:creationId xmlns:a16="http://schemas.microsoft.com/office/drawing/2014/main" id="{E3653C49-9FEA-09DF-B56D-677A9F14A7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5540" y="270733"/>
            <a:ext cx="3240000" cy="987340"/>
          </a:xfrm>
          <a:prstGeom prst="rect">
            <a:avLst/>
          </a:prstGeom>
        </p:spPr>
      </p:pic>
      <p:grpSp>
        <p:nvGrpSpPr>
          <p:cNvPr id="2" name="Group 11">
            <a:extLst>
              <a:ext uri="{FF2B5EF4-FFF2-40B4-BE49-F238E27FC236}">
                <a16:creationId xmlns:a16="http://schemas.microsoft.com/office/drawing/2014/main" id="{96EDD8F3-4447-DD15-2807-5299F278C3C3}"/>
              </a:ext>
            </a:extLst>
          </p:cNvPr>
          <p:cNvGrpSpPr>
            <a:grpSpLocks noChangeAspect="1"/>
          </p:cNvGrpSpPr>
          <p:nvPr/>
        </p:nvGrpSpPr>
        <p:grpSpPr>
          <a:xfrm>
            <a:off x="3144534" y="2206349"/>
            <a:ext cx="5855113" cy="3451195"/>
            <a:chOff x="2253976" y="3080998"/>
            <a:chExt cx="5009006" cy="2037583"/>
          </a:xfrm>
          <a:effectLst>
            <a:outerShdw blurRad="50800" dist="38100" dir="5400000" algn="t" rotWithShape="0">
              <a:prstClr val="black">
                <a:alpha val="64000"/>
              </a:prstClr>
            </a:outerShdw>
          </a:effectLst>
        </p:grpSpPr>
        <p:sp>
          <p:nvSpPr>
            <p:cNvPr id="1045" name="Freeform 53">
              <a:extLst>
                <a:ext uri="{FF2B5EF4-FFF2-40B4-BE49-F238E27FC236}">
                  <a16:creationId xmlns:a16="http://schemas.microsoft.com/office/drawing/2014/main" id="{3A4ADC7A-F871-B1C8-A1BB-90221AEB4E1A}"/>
                </a:ext>
              </a:extLst>
            </p:cNvPr>
            <p:cNvSpPr>
              <a:spLocks noChangeAspect="1"/>
            </p:cNvSpPr>
            <p:nvPr/>
          </p:nvSpPr>
          <p:spPr bwMode="auto">
            <a:xfrm rot="16200000">
              <a:off x="4180197" y="2035797"/>
              <a:ext cx="1165666" cy="4999902"/>
            </a:xfrm>
            <a:custGeom>
              <a:avLst/>
              <a:gdLst/>
              <a:ahLst/>
              <a:cxnLst>
                <a:cxn ang="0">
                  <a:pos x="150" y="452"/>
                </a:cxn>
                <a:cxn ang="0">
                  <a:pos x="139" y="451"/>
                </a:cxn>
                <a:cxn ang="0">
                  <a:pos x="34" y="226"/>
                </a:cxn>
                <a:cxn ang="0">
                  <a:pos x="139" y="2"/>
                </a:cxn>
                <a:cxn ang="0">
                  <a:pos x="149" y="0"/>
                </a:cxn>
                <a:cxn ang="0">
                  <a:pos x="129" y="0"/>
                </a:cxn>
                <a:cxn ang="0">
                  <a:pos x="116" y="0"/>
                </a:cxn>
                <a:cxn ang="0">
                  <a:pos x="0" y="226"/>
                </a:cxn>
                <a:cxn ang="0">
                  <a:pos x="116" y="452"/>
                </a:cxn>
                <a:cxn ang="0">
                  <a:pos x="119" y="453"/>
                </a:cxn>
                <a:cxn ang="0">
                  <a:pos x="127" y="453"/>
                </a:cxn>
                <a:cxn ang="0">
                  <a:pos x="152" y="453"/>
                </a:cxn>
                <a:cxn ang="0">
                  <a:pos x="150" y="452"/>
                </a:cxn>
              </a:cxnLst>
              <a:rect l="0" t="0" r="r" b="b"/>
              <a:pathLst>
                <a:path w="152" h="453">
                  <a:moveTo>
                    <a:pt x="150" y="452"/>
                  </a:moveTo>
                  <a:cubicBezTo>
                    <a:pt x="146" y="452"/>
                    <a:pt x="143" y="451"/>
                    <a:pt x="139" y="451"/>
                  </a:cubicBezTo>
                  <a:cubicBezTo>
                    <a:pt x="80" y="435"/>
                    <a:pt x="34" y="341"/>
                    <a:pt x="34" y="226"/>
                  </a:cubicBezTo>
                  <a:cubicBezTo>
                    <a:pt x="34" y="112"/>
                    <a:pt x="80" y="17"/>
                    <a:pt x="139" y="2"/>
                  </a:cubicBezTo>
                  <a:cubicBezTo>
                    <a:pt x="143" y="1"/>
                    <a:pt x="146" y="1"/>
                    <a:pt x="149" y="0"/>
                  </a:cubicBezTo>
                  <a:cubicBezTo>
                    <a:pt x="129" y="0"/>
                    <a:pt x="129" y="0"/>
                    <a:pt x="129" y="0"/>
                  </a:cubicBezTo>
                  <a:cubicBezTo>
                    <a:pt x="116" y="0"/>
                    <a:pt x="116" y="0"/>
                    <a:pt x="116" y="0"/>
                  </a:cubicBezTo>
                  <a:cubicBezTo>
                    <a:pt x="51" y="7"/>
                    <a:pt x="0" y="106"/>
                    <a:pt x="0" y="226"/>
                  </a:cubicBezTo>
                  <a:cubicBezTo>
                    <a:pt x="0" y="347"/>
                    <a:pt x="52" y="446"/>
                    <a:pt x="116" y="452"/>
                  </a:cubicBezTo>
                  <a:cubicBezTo>
                    <a:pt x="117" y="453"/>
                    <a:pt x="118" y="453"/>
                    <a:pt x="119" y="453"/>
                  </a:cubicBezTo>
                  <a:cubicBezTo>
                    <a:pt x="127" y="453"/>
                    <a:pt x="127" y="453"/>
                    <a:pt x="127" y="453"/>
                  </a:cubicBezTo>
                  <a:cubicBezTo>
                    <a:pt x="152" y="453"/>
                    <a:pt x="152" y="453"/>
                    <a:pt x="152" y="453"/>
                  </a:cubicBezTo>
                  <a:cubicBezTo>
                    <a:pt x="151" y="453"/>
                    <a:pt x="150" y="453"/>
                    <a:pt x="150" y="452"/>
                  </a:cubicBezTo>
                  <a:close/>
                </a:path>
              </a:pathLst>
            </a:custGeom>
            <a:gradFill flip="none" rotWithShape="1">
              <a:gsLst>
                <a:gs pos="2000">
                  <a:schemeClr val="tx1">
                    <a:lumMod val="50000"/>
                  </a:schemeClr>
                </a:gs>
                <a:gs pos="29000">
                  <a:schemeClr val="tx1">
                    <a:lumMod val="60000"/>
                    <a:lumOff val="40000"/>
                  </a:schemeClr>
                </a:gs>
                <a:gs pos="99000">
                  <a:schemeClr val="tx1">
                    <a:lumMod val="75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sp>
          <p:nvSpPr>
            <p:cNvPr id="1046" name="Freeform 54">
              <a:extLst>
                <a:ext uri="{FF2B5EF4-FFF2-40B4-BE49-F238E27FC236}">
                  <a16:creationId xmlns:a16="http://schemas.microsoft.com/office/drawing/2014/main" id="{9D82F447-FD8D-508B-EE2A-6B8D65379E26}"/>
                </a:ext>
              </a:extLst>
            </p:cNvPr>
            <p:cNvSpPr>
              <a:spLocks noChangeAspect="1"/>
            </p:cNvSpPr>
            <p:nvPr/>
          </p:nvSpPr>
          <p:spPr bwMode="auto">
            <a:xfrm rot="16200000">
              <a:off x="3799718" y="1535256"/>
              <a:ext cx="1917521" cy="5009006"/>
            </a:xfrm>
            <a:custGeom>
              <a:avLst/>
              <a:gdLst/>
              <a:ahLst/>
              <a:cxnLst>
                <a:cxn ang="0">
                  <a:pos x="129" y="1"/>
                </a:cxn>
                <a:cxn ang="0">
                  <a:pos x="129" y="0"/>
                </a:cxn>
                <a:cxn ang="0">
                  <a:pos x="115" y="0"/>
                </a:cxn>
                <a:cxn ang="0">
                  <a:pos x="105" y="2"/>
                </a:cxn>
                <a:cxn ang="0">
                  <a:pos x="0" y="226"/>
                </a:cxn>
                <a:cxn ang="0">
                  <a:pos x="105" y="451"/>
                </a:cxn>
                <a:cxn ang="0">
                  <a:pos x="116" y="452"/>
                </a:cxn>
                <a:cxn ang="0">
                  <a:pos x="118" y="453"/>
                </a:cxn>
                <a:cxn ang="0">
                  <a:pos x="126" y="453"/>
                </a:cxn>
                <a:cxn ang="0">
                  <a:pos x="129" y="452"/>
                </a:cxn>
                <a:cxn ang="0">
                  <a:pos x="244" y="226"/>
                </a:cxn>
                <a:cxn ang="0">
                  <a:pos x="129" y="1"/>
                </a:cxn>
              </a:cxnLst>
              <a:rect l="0" t="0" r="r" b="b"/>
              <a:pathLst>
                <a:path w="244" h="453">
                  <a:moveTo>
                    <a:pt x="129" y="1"/>
                  </a:moveTo>
                  <a:cubicBezTo>
                    <a:pt x="129" y="1"/>
                    <a:pt x="129" y="0"/>
                    <a:pt x="129" y="0"/>
                  </a:cubicBezTo>
                  <a:cubicBezTo>
                    <a:pt x="115" y="0"/>
                    <a:pt x="115" y="0"/>
                    <a:pt x="115" y="0"/>
                  </a:cubicBezTo>
                  <a:cubicBezTo>
                    <a:pt x="112" y="1"/>
                    <a:pt x="109" y="1"/>
                    <a:pt x="105" y="2"/>
                  </a:cubicBezTo>
                  <a:cubicBezTo>
                    <a:pt x="46" y="17"/>
                    <a:pt x="0" y="112"/>
                    <a:pt x="0" y="226"/>
                  </a:cubicBezTo>
                  <a:cubicBezTo>
                    <a:pt x="0" y="341"/>
                    <a:pt x="46" y="435"/>
                    <a:pt x="105" y="451"/>
                  </a:cubicBezTo>
                  <a:cubicBezTo>
                    <a:pt x="109" y="451"/>
                    <a:pt x="112" y="452"/>
                    <a:pt x="116" y="452"/>
                  </a:cubicBezTo>
                  <a:cubicBezTo>
                    <a:pt x="116" y="453"/>
                    <a:pt x="117" y="453"/>
                    <a:pt x="118" y="453"/>
                  </a:cubicBezTo>
                  <a:cubicBezTo>
                    <a:pt x="126" y="453"/>
                    <a:pt x="126" y="453"/>
                    <a:pt x="126" y="453"/>
                  </a:cubicBezTo>
                  <a:cubicBezTo>
                    <a:pt x="127" y="453"/>
                    <a:pt x="128" y="452"/>
                    <a:pt x="129" y="452"/>
                  </a:cubicBezTo>
                  <a:cubicBezTo>
                    <a:pt x="193" y="445"/>
                    <a:pt x="244" y="347"/>
                    <a:pt x="244" y="226"/>
                  </a:cubicBezTo>
                  <a:cubicBezTo>
                    <a:pt x="244" y="106"/>
                    <a:pt x="193" y="7"/>
                    <a:pt x="129" y="1"/>
                  </a:cubicBezTo>
                  <a:close/>
                </a:path>
              </a:pathLst>
            </a:custGeom>
            <a:solidFill>
              <a:srgbClr val="A1C90E"/>
            </a:solidFill>
            <a:ln w="19050">
              <a:gradFill>
                <a:gsLst>
                  <a:gs pos="0">
                    <a:schemeClr val="bg1">
                      <a:lumMod val="50000"/>
                    </a:schemeClr>
                  </a:gs>
                  <a:gs pos="50000">
                    <a:schemeClr val="tx1">
                      <a:lumMod val="75000"/>
                    </a:schemeClr>
                  </a:gs>
                  <a:gs pos="100000">
                    <a:schemeClr val="tx1">
                      <a:lumMod val="60000"/>
                      <a:lumOff val="40000"/>
                    </a:schemeClr>
                  </a:gs>
                </a:gsLst>
                <a:lin ang="5400000" scaled="0"/>
              </a:grad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sp>
          <p:nvSpPr>
            <p:cNvPr id="1047" name="Oval 55">
              <a:extLst>
                <a:ext uri="{FF2B5EF4-FFF2-40B4-BE49-F238E27FC236}">
                  <a16:creationId xmlns:a16="http://schemas.microsoft.com/office/drawing/2014/main" id="{1DE4F0B9-D5B0-3A4B-8D0B-19A53A2263AF}"/>
                </a:ext>
              </a:extLst>
            </p:cNvPr>
            <p:cNvSpPr>
              <a:spLocks noChangeAspect="1" noChangeArrowheads="1"/>
            </p:cNvSpPr>
            <p:nvPr/>
          </p:nvSpPr>
          <p:spPr bwMode="auto">
            <a:xfrm rot="16200000">
              <a:off x="4057245" y="2163793"/>
              <a:ext cx="1423566" cy="3713274"/>
            </a:xfrm>
            <a:prstGeom prst="ellipse">
              <a:avLst/>
            </a:prstGeom>
            <a:gradFill>
              <a:gsLst>
                <a:gs pos="39000">
                  <a:schemeClr val="tx1">
                    <a:lumMod val="50000"/>
                  </a:schemeClr>
                </a:gs>
                <a:gs pos="5000">
                  <a:schemeClr val="tx1">
                    <a:lumMod val="60000"/>
                    <a:lumOff val="40000"/>
                  </a:schemeClr>
                </a:gs>
              </a:gsLst>
              <a:lin ang="21000000" scaled="0"/>
            </a:gra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sp>
          <p:nvSpPr>
            <p:cNvPr id="1048" name="Oval 56">
              <a:extLst>
                <a:ext uri="{FF2B5EF4-FFF2-40B4-BE49-F238E27FC236}">
                  <a16:creationId xmlns:a16="http://schemas.microsoft.com/office/drawing/2014/main" id="{3D786D55-63B7-4A75-2F17-F7FFEEB407A3}"/>
                </a:ext>
              </a:extLst>
            </p:cNvPr>
            <p:cNvSpPr>
              <a:spLocks noChangeAspect="1" noChangeArrowheads="1"/>
            </p:cNvSpPr>
            <p:nvPr/>
          </p:nvSpPr>
          <p:spPr bwMode="auto">
            <a:xfrm rot="16200000">
              <a:off x="4234822" y="2565505"/>
              <a:ext cx="1061809" cy="2865709"/>
            </a:xfrm>
            <a:prstGeom prst="ellipse">
              <a:avLst/>
            </a:prstGeom>
            <a:gradFill>
              <a:gsLst>
                <a:gs pos="56000">
                  <a:srgbClr val="2DC8FF"/>
                </a:gs>
                <a:gs pos="100000">
                  <a:schemeClr val="accent1"/>
                </a:gs>
              </a:gsLst>
              <a:lin ang="0" scaled="1"/>
            </a:gra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sp>
          <p:nvSpPr>
            <p:cNvPr id="1049" name="Oval 58">
              <a:extLst>
                <a:ext uri="{FF2B5EF4-FFF2-40B4-BE49-F238E27FC236}">
                  <a16:creationId xmlns:a16="http://schemas.microsoft.com/office/drawing/2014/main" id="{F928C6BA-C316-AFE3-83D4-2DE58E84DE26}"/>
                </a:ext>
              </a:extLst>
            </p:cNvPr>
            <p:cNvSpPr>
              <a:spLocks noChangeAspect="1" noChangeArrowheads="1"/>
            </p:cNvSpPr>
            <p:nvPr/>
          </p:nvSpPr>
          <p:spPr bwMode="auto">
            <a:xfrm rot="16200000">
              <a:off x="4412427" y="3077079"/>
              <a:ext cx="715900" cy="1790675"/>
            </a:xfrm>
            <a:prstGeom prst="ellipse">
              <a:avLst/>
            </a:prstGeom>
            <a:gradFill>
              <a:gsLst>
                <a:gs pos="2000">
                  <a:srgbClr val="F20000"/>
                </a:gs>
                <a:gs pos="100000">
                  <a:srgbClr val="FF0000"/>
                </a:gs>
              </a:gsLst>
              <a:lin ang="0" scaled="1"/>
            </a:gra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sp>
          <p:nvSpPr>
            <p:cNvPr id="1050" name="Freeform 59">
              <a:extLst>
                <a:ext uri="{FF2B5EF4-FFF2-40B4-BE49-F238E27FC236}">
                  <a16:creationId xmlns:a16="http://schemas.microsoft.com/office/drawing/2014/main" id="{C53B04A3-4068-E82E-CDE6-FE8C8868834E}"/>
                </a:ext>
              </a:extLst>
            </p:cNvPr>
            <p:cNvSpPr>
              <a:spLocks/>
            </p:cNvSpPr>
            <p:nvPr/>
          </p:nvSpPr>
          <p:spPr bwMode="auto">
            <a:xfrm rot="16200000">
              <a:off x="2671243" y="3960352"/>
              <a:ext cx="3055" cy="11541"/>
            </a:xfrm>
            <a:custGeom>
              <a:avLst/>
              <a:gdLst/>
              <a:ahLst/>
              <a:cxnLst>
                <a:cxn ang="0">
                  <a:pos x="0" y="1"/>
                </a:cxn>
                <a:cxn ang="0">
                  <a:pos x="0" y="0"/>
                </a:cxn>
                <a:cxn ang="0">
                  <a:pos x="0" y="0"/>
                </a:cxn>
                <a:cxn ang="0">
                  <a:pos x="0" y="1"/>
                </a:cxn>
              </a:cxnLst>
              <a:rect l="0" t="0" r="r" b="b"/>
              <a:pathLst>
                <a:path h="1">
                  <a:moveTo>
                    <a:pt x="0" y="1"/>
                  </a:moveTo>
                  <a:cubicBezTo>
                    <a:pt x="0" y="0"/>
                    <a:pt x="0" y="0"/>
                    <a:pt x="0" y="0"/>
                  </a:cubicBezTo>
                  <a:cubicBezTo>
                    <a:pt x="0" y="0"/>
                    <a:pt x="0" y="0"/>
                    <a:pt x="0" y="0"/>
                  </a:cubicBezTo>
                  <a:cubicBezTo>
                    <a:pt x="0" y="0"/>
                    <a:pt x="0" y="1"/>
                    <a:pt x="0" y="1"/>
                  </a:cubicBezTo>
                  <a:close/>
                </a:path>
              </a:pathLst>
            </a:custGeom>
            <a:solidFill>
              <a:srgbClr val="B3B3B3"/>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sp>
          <p:nvSpPr>
            <p:cNvPr id="1051" name="Freeform 60">
              <a:extLst>
                <a:ext uri="{FF2B5EF4-FFF2-40B4-BE49-F238E27FC236}">
                  <a16:creationId xmlns:a16="http://schemas.microsoft.com/office/drawing/2014/main" id="{EA99CE31-6B41-3E58-75FE-FC15398B6385}"/>
                </a:ext>
              </a:extLst>
            </p:cNvPr>
            <p:cNvSpPr>
              <a:spLocks/>
            </p:cNvSpPr>
            <p:nvPr/>
          </p:nvSpPr>
          <p:spPr bwMode="auto">
            <a:xfrm rot="16200000">
              <a:off x="6768190" y="3974494"/>
              <a:ext cx="21380" cy="7693"/>
            </a:xfrm>
            <a:custGeom>
              <a:avLst/>
              <a:gdLst/>
              <a:ahLst/>
              <a:cxnLst>
                <a:cxn ang="0">
                  <a:pos x="3" y="1"/>
                </a:cxn>
                <a:cxn ang="0">
                  <a:pos x="3" y="0"/>
                </a:cxn>
                <a:cxn ang="0">
                  <a:pos x="0" y="1"/>
                </a:cxn>
                <a:cxn ang="0">
                  <a:pos x="3" y="1"/>
                </a:cxn>
              </a:cxnLst>
              <a:rect l="0" t="0" r="r" b="b"/>
              <a:pathLst>
                <a:path w="3" h="1">
                  <a:moveTo>
                    <a:pt x="3" y="1"/>
                  </a:moveTo>
                  <a:cubicBezTo>
                    <a:pt x="3" y="0"/>
                    <a:pt x="3" y="0"/>
                    <a:pt x="3" y="0"/>
                  </a:cubicBezTo>
                  <a:cubicBezTo>
                    <a:pt x="2" y="0"/>
                    <a:pt x="1" y="1"/>
                    <a:pt x="0" y="1"/>
                  </a:cubicBezTo>
                  <a:lnTo>
                    <a:pt x="3" y="1"/>
                  </a:lnTo>
                  <a:close/>
                </a:path>
              </a:pathLst>
            </a:custGeom>
            <a:solidFill>
              <a:srgbClr val="B3B3B3"/>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sp>
          <p:nvSpPr>
            <p:cNvPr id="1052" name="Oval 57">
              <a:extLst>
                <a:ext uri="{FF2B5EF4-FFF2-40B4-BE49-F238E27FC236}">
                  <a16:creationId xmlns:a16="http://schemas.microsoft.com/office/drawing/2014/main" id="{4B721313-CF3D-04F5-A5AA-838F6B9F086F}"/>
                </a:ext>
              </a:extLst>
            </p:cNvPr>
            <p:cNvSpPr>
              <a:spLocks noChangeAspect="1" noChangeArrowheads="1"/>
            </p:cNvSpPr>
            <p:nvPr/>
          </p:nvSpPr>
          <p:spPr bwMode="auto">
            <a:xfrm rot="16200000">
              <a:off x="4587030" y="3483712"/>
              <a:ext cx="362414" cy="839701"/>
            </a:xfrm>
            <a:prstGeom prst="ellipse">
              <a:avLst/>
            </a:prstGeom>
            <a:solidFill>
              <a:srgbClr val="7F7F7F"/>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grpSp>
      <p:grpSp>
        <p:nvGrpSpPr>
          <p:cNvPr id="3" name="Group 49">
            <a:extLst>
              <a:ext uri="{FF2B5EF4-FFF2-40B4-BE49-F238E27FC236}">
                <a16:creationId xmlns:a16="http://schemas.microsoft.com/office/drawing/2014/main" id="{D75A5C78-B1D7-868B-544C-0E95EDA22A9B}"/>
              </a:ext>
            </a:extLst>
          </p:cNvPr>
          <p:cNvGrpSpPr>
            <a:grpSpLocks noChangeAspect="1"/>
          </p:cNvGrpSpPr>
          <p:nvPr/>
        </p:nvGrpSpPr>
        <p:grpSpPr>
          <a:xfrm>
            <a:off x="5478252" y="1152950"/>
            <a:ext cx="1178643" cy="2559767"/>
            <a:chOff x="4037563" y="1510383"/>
            <a:chExt cx="1047749" cy="2275486"/>
          </a:xfrm>
        </p:grpSpPr>
        <p:sp>
          <p:nvSpPr>
            <p:cNvPr id="1038" name="Freeform 11">
              <a:extLst>
                <a:ext uri="{FF2B5EF4-FFF2-40B4-BE49-F238E27FC236}">
                  <a16:creationId xmlns:a16="http://schemas.microsoft.com/office/drawing/2014/main" id="{3FD8B7CC-9BA7-40A1-92C1-98BF8786C08E}"/>
                </a:ext>
              </a:extLst>
            </p:cNvPr>
            <p:cNvSpPr>
              <a:spLocks/>
            </p:cNvSpPr>
            <p:nvPr/>
          </p:nvSpPr>
          <p:spPr bwMode="auto">
            <a:xfrm>
              <a:off x="4514129" y="2766832"/>
              <a:ext cx="190500" cy="950912"/>
            </a:xfrm>
            <a:custGeom>
              <a:avLst/>
              <a:gdLst>
                <a:gd name="T0" fmla="*/ 22 w 22"/>
                <a:gd name="T1" fmla="*/ 95 h 102"/>
                <a:gd name="T2" fmla="*/ 6 w 22"/>
                <a:gd name="T3" fmla="*/ 90 h 102"/>
                <a:gd name="T4" fmla="*/ 0 w 22"/>
                <a:gd name="T5" fmla="*/ 7 h 102"/>
                <a:gd name="T6" fmla="*/ 16 w 22"/>
                <a:gd name="T7" fmla="*/ 0 h 102"/>
                <a:gd name="T8" fmla="*/ 22 w 22"/>
                <a:gd name="T9" fmla="*/ 95 h 102"/>
              </a:gdLst>
              <a:ahLst/>
              <a:cxnLst>
                <a:cxn ang="0">
                  <a:pos x="T0" y="T1"/>
                </a:cxn>
                <a:cxn ang="0">
                  <a:pos x="T2" y="T3"/>
                </a:cxn>
                <a:cxn ang="0">
                  <a:pos x="T4" y="T5"/>
                </a:cxn>
                <a:cxn ang="0">
                  <a:pos x="T6" y="T7"/>
                </a:cxn>
                <a:cxn ang="0">
                  <a:pos x="T8" y="T9"/>
                </a:cxn>
              </a:cxnLst>
              <a:rect l="0" t="0" r="r" b="b"/>
              <a:pathLst>
                <a:path w="22" h="102">
                  <a:moveTo>
                    <a:pt x="22" y="95"/>
                  </a:moveTo>
                  <a:cubicBezTo>
                    <a:pt x="21" y="102"/>
                    <a:pt x="6" y="95"/>
                    <a:pt x="6" y="90"/>
                  </a:cubicBezTo>
                  <a:cubicBezTo>
                    <a:pt x="6" y="85"/>
                    <a:pt x="1" y="12"/>
                    <a:pt x="0" y="7"/>
                  </a:cubicBezTo>
                  <a:cubicBezTo>
                    <a:pt x="0" y="1"/>
                    <a:pt x="16" y="0"/>
                    <a:pt x="16" y="0"/>
                  </a:cubicBezTo>
                  <a:lnTo>
                    <a:pt x="22" y="95"/>
                  </a:ln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grpSp>
          <p:nvGrpSpPr>
            <p:cNvPr id="1039" name="Group 29">
              <a:extLst>
                <a:ext uri="{FF2B5EF4-FFF2-40B4-BE49-F238E27FC236}">
                  <a16:creationId xmlns:a16="http://schemas.microsoft.com/office/drawing/2014/main" id="{81BA3EFC-B08F-BE6A-3909-79FD2AC5CD82}"/>
                </a:ext>
              </a:extLst>
            </p:cNvPr>
            <p:cNvGrpSpPr/>
            <p:nvPr/>
          </p:nvGrpSpPr>
          <p:grpSpPr>
            <a:xfrm rot="178075">
              <a:off x="4037563" y="1510383"/>
              <a:ext cx="1047749" cy="2275486"/>
              <a:chOff x="4037013" y="1637701"/>
              <a:chExt cx="1047749" cy="2275486"/>
            </a:xfrm>
          </p:grpSpPr>
          <p:sp>
            <p:nvSpPr>
              <p:cNvPr id="1040" name="Freeform 9">
                <a:extLst>
                  <a:ext uri="{FF2B5EF4-FFF2-40B4-BE49-F238E27FC236}">
                    <a16:creationId xmlns:a16="http://schemas.microsoft.com/office/drawing/2014/main" id="{4422BEAF-18A7-345E-B512-C10EDEEA4A3C}"/>
                  </a:ext>
                </a:extLst>
              </p:cNvPr>
              <p:cNvSpPr>
                <a:spLocks/>
              </p:cNvSpPr>
              <p:nvPr/>
            </p:nvSpPr>
            <p:spPr bwMode="auto">
              <a:xfrm>
                <a:off x="4037013" y="2068513"/>
                <a:ext cx="1047749" cy="1193800"/>
              </a:xfrm>
              <a:custGeom>
                <a:avLst/>
                <a:gdLst>
                  <a:gd name="T0" fmla="*/ 53 w 121"/>
                  <a:gd name="T1" fmla="*/ 5 h 128"/>
                  <a:gd name="T2" fmla="*/ 4 w 121"/>
                  <a:gd name="T3" fmla="*/ 17 h 128"/>
                  <a:gd name="T4" fmla="*/ 14 w 121"/>
                  <a:gd name="T5" fmla="*/ 119 h 128"/>
                  <a:gd name="T6" fmla="*/ 28 w 121"/>
                  <a:gd name="T7" fmla="*/ 117 h 128"/>
                  <a:gd name="T8" fmla="*/ 26 w 121"/>
                  <a:gd name="T9" fmla="*/ 26 h 128"/>
                  <a:gd name="T10" fmla="*/ 95 w 121"/>
                  <a:gd name="T11" fmla="*/ 30 h 128"/>
                  <a:gd name="T12" fmla="*/ 109 w 121"/>
                  <a:gd name="T13" fmla="*/ 105 h 128"/>
                  <a:gd name="T14" fmla="*/ 115 w 121"/>
                  <a:gd name="T15" fmla="*/ 53 h 128"/>
                  <a:gd name="T16" fmla="*/ 106 w 121"/>
                  <a:gd name="T17" fmla="*/ 3 h 128"/>
                  <a:gd name="T18" fmla="*/ 53 w 121"/>
                  <a:gd name="T19" fmla="*/ 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8">
                    <a:moveTo>
                      <a:pt x="53" y="5"/>
                    </a:moveTo>
                    <a:cubicBezTo>
                      <a:pt x="35" y="7"/>
                      <a:pt x="8" y="4"/>
                      <a:pt x="4" y="17"/>
                    </a:cubicBezTo>
                    <a:cubicBezTo>
                      <a:pt x="0" y="27"/>
                      <a:pt x="14" y="103"/>
                      <a:pt x="14" y="119"/>
                    </a:cubicBezTo>
                    <a:cubicBezTo>
                      <a:pt x="17" y="124"/>
                      <a:pt x="25" y="128"/>
                      <a:pt x="28" y="117"/>
                    </a:cubicBezTo>
                    <a:cubicBezTo>
                      <a:pt x="29" y="102"/>
                      <a:pt x="23" y="26"/>
                      <a:pt x="26" y="26"/>
                    </a:cubicBezTo>
                    <a:cubicBezTo>
                      <a:pt x="26" y="26"/>
                      <a:pt x="94" y="27"/>
                      <a:pt x="95" y="30"/>
                    </a:cubicBezTo>
                    <a:cubicBezTo>
                      <a:pt x="100" y="53"/>
                      <a:pt x="101" y="106"/>
                      <a:pt x="109" y="105"/>
                    </a:cubicBezTo>
                    <a:cubicBezTo>
                      <a:pt x="121" y="103"/>
                      <a:pt x="115" y="45"/>
                      <a:pt x="115" y="53"/>
                    </a:cubicBezTo>
                    <a:cubicBezTo>
                      <a:pt x="115" y="33"/>
                      <a:pt x="118" y="8"/>
                      <a:pt x="106" y="3"/>
                    </a:cubicBezTo>
                    <a:cubicBezTo>
                      <a:pt x="97" y="0"/>
                      <a:pt x="53" y="5"/>
                      <a:pt x="53" y="5"/>
                    </a:cubicBez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sp>
            <p:nvSpPr>
              <p:cNvPr id="1041" name="Oval 10">
                <a:extLst>
                  <a:ext uri="{FF2B5EF4-FFF2-40B4-BE49-F238E27FC236}">
                    <a16:creationId xmlns:a16="http://schemas.microsoft.com/office/drawing/2014/main" id="{78E8F361-CD6C-39EF-456F-32DBB434B310}"/>
                  </a:ext>
                </a:extLst>
              </p:cNvPr>
              <p:cNvSpPr>
                <a:spLocks noChangeArrowheads="1"/>
              </p:cNvSpPr>
              <p:nvPr/>
            </p:nvSpPr>
            <p:spPr bwMode="auto">
              <a:xfrm>
                <a:off x="4261338" y="1637701"/>
                <a:ext cx="511175" cy="541337"/>
              </a:xfrm>
              <a:prstGeom prst="ellipse">
                <a:avLst/>
              </a:pr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grpSp>
            <p:nvGrpSpPr>
              <p:cNvPr id="1042" name="Group 28">
                <a:extLst>
                  <a:ext uri="{FF2B5EF4-FFF2-40B4-BE49-F238E27FC236}">
                    <a16:creationId xmlns:a16="http://schemas.microsoft.com/office/drawing/2014/main" id="{803CE32F-72A0-AF4F-4DA7-07A9FA4FDC6E}"/>
                  </a:ext>
                </a:extLst>
              </p:cNvPr>
              <p:cNvGrpSpPr/>
              <p:nvPr/>
            </p:nvGrpSpPr>
            <p:grpSpPr>
              <a:xfrm>
                <a:off x="4062413" y="1750412"/>
                <a:ext cx="1014412" cy="2162775"/>
                <a:chOff x="4062413" y="1750412"/>
                <a:chExt cx="1014412" cy="2162775"/>
              </a:xfrm>
              <a:gradFill flip="none" rotWithShape="1">
                <a:gsLst>
                  <a:gs pos="2000">
                    <a:srgbClr val="009A12"/>
                  </a:gs>
                  <a:gs pos="57000">
                    <a:srgbClr val="00D619"/>
                  </a:gs>
                </a:gsLst>
                <a:lin ang="16200000" scaled="1"/>
                <a:tileRect/>
              </a:gradFill>
            </p:grpSpPr>
            <p:sp>
              <p:nvSpPr>
                <p:cNvPr id="1043" name="Oval 12">
                  <a:extLst>
                    <a:ext uri="{FF2B5EF4-FFF2-40B4-BE49-F238E27FC236}">
                      <a16:creationId xmlns:a16="http://schemas.microsoft.com/office/drawing/2014/main" id="{25815E7E-0433-605F-CD2E-10A299FBDAEF}"/>
                    </a:ext>
                  </a:extLst>
                </p:cNvPr>
                <p:cNvSpPr>
                  <a:spLocks noChangeArrowheads="1"/>
                </p:cNvSpPr>
                <p:nvPr/>
              </p:nvSpPr>
              <p:spPr bwMode="auto">
                <a:xfrm>
                  <a:off x="4312138" y="1750412"/>
                  <a:ext cx="450850" cy="446087"/>
                </a:xfrm>
                <a:prstGeom prst="ellipse">
                  <a:avLst/>
                </a:prstGeom>
                <a:solidFill>
                  <a:srgbClr val="0F6B32"/>
                </a:solidFill>
                <a:ln w="3175">
                  <a:solidFill>
                    <a:schemeClr val="accent3">
                      <a:lumMod val="40000"/>
                      <a:lumOff val="60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sp>
              <p:nvSpPr>
                <p:cNvPr id="1044" name="Freeform 13">
                  <a:extLst>
                    <a:ext uri="{FF2B5EF4-FFF2-40B4-BE49-F238E27FC236}">
                      <a16:creationId xmlns:a16="http://schemas.microsoft.com/office/drawing/2014/main" id="{E88CA68C-A69D-3BD2-7982-180C5013DF2E}"/>
                    </a:ext>
                  </a:extLst>
                </p:cNvPr>
                <p:cNvSpPr>
                  <a:spLocks/>
                </p:cNvSpPr>
                <p:nvPr/>
              </p:nvSpPr>
              <p:spPr bwMode="auto">
                <a:xfrm>
                  <a:off x="4062413" y="2162175"/>
                  <a:ext cx="1014412" cy="1751012"/>
                </a:xfrm>
                <a:custGeom>
                  <a:avLst/>
                  <a:gdLst>
                    <a:gd name="T0" fmla="*/ 31 w 117"/>
                    <a:gd name="T1" fmla="*/ 106 h 188"/>
                    <a:gd name="T2" fmla="*/ 9 w 117"/>
                    <a:gd name="T3" fmla="*/ 108 h 188"/>
                    <a:gd name="T4" fmla="*/ 3 w 117"/>
                    <a:gd name="T5" fmla="*/ 18 h 188"/>
                    <a:gd name="T6" fmla="*/ 56 w 117"/>
                    <a:gd name="T7" fmla="*/ 6 h 188"/>
                    <a:gd name="T8" fmla="*/ 111 w 117"/>
                    <a:gd name="T9" fmla="*/ 10 h 188"/>
                    <a:gd name="T10" fmla="*/ 115 w 117"/>
                    <a:gd name="T11" fmla="*/ 98 h 188"/>
                    <a:gd name="T12" fmla="*/ 96 w 117"/>
                    <a:gd name="T13" fmla="*/ 100 h 188"/>
                    <a:gd name="T14" fmla="*/ 91 w 117"/>
                    <a:gd name="T15" fmla="*/ 26 h 188"/>
                    <a:gd name="T16" fmla="*/ 95 w 117"/>
                    <a:gd name="T17" fmla="*/ 174 h 188"/>
                    <a:gd name="T18" fmla="*/ 72 w 117"/>
                    <a:gd name="T19" fmla="*/ 174 h 188"/>
                    <a:gd name="T20" fmla="*/ 65 w 117"/>
                    <a:gd name="T21" fmla="*/ 95 h 188"/>
                    <a:gd name="T22" fmla="*/ 66 w 117"/>
                    <a:gd name="T23" fmla="*/ 178 h 188"/>
                    <a:gd name="T24" fmla="*/ 41 w 117"/>
                    <a:gd name="T25" fmla="*/ 176 h 188"/>
                    <a:gd name="T26" fmla="*/ 28 w 117"/>
                    <a:gd name="T27" fmla="*/ 34 h 188"/>
                    <a:gd name="T28" fmla="*/ 31 w 117"/>
                    <a:gd name="T29" fmla="*/ 10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88">
                      <a:moveTo>
                        <a:pt x="31" y="106"/>
                      </a:moveTo>
                      <a:cubicBezTo>
                        <a:pt x="30" y="114"/>
                        <a:pt x="12" y="118"/>
                        <a:pt x="9" y="108"/>
                      </a:cubicBezTo>
                      <a:cubicBezTo>
                        <a:pt x="8" y="102"/>
                        <a:pt x="0" y="27"/>
                        <a:pt x="3" y="18"/>
                      </a:cubicBezTo>
                      <a:cubicBezTo>
                        <a:pt x="7" y="8"/>
                        <a:pt x="36" y="9"/>
                        <a:pt x="56" y="6"/>
                      </a:cubicBezTo>
                      <a:cubicBezTo>
                        <a:pt x="76" y="2"/>
                        <a:pt x="108" y="0"/>
                        <a:pt x="111" y="10"/>
                      </a:cubicBezTo>
                      <a:cubicBezTo>
                        <a:pt x="114" y="22"/>
                        <a:pt x="117" y="88"/>
                        <a:pt x="115" y="98"/>
                      </a:cubicBezTo>
                      <a:cubicBezTo>
                        <a:pt x="113" y="103"/>
                        <a:pt x="100" y="105"/>
                        <a:pt x="96" y="100"/>
                      </a:cubicBezTo>
                      <a:cubicBezTo>
                        <a:pt x="92" y="95"/>
                        <a:pt x="92" y="24"/>
                        <a:pt x="91" y="26"/>
                      </a:cubicBezTo>
                      <a:cubicBezTo>
                        <a:pt x="89" y="30"/>
                        <a:pt x="97" y="168"/>
                        <a:pt x="95" y="174"/>
                      </a:cubicBezTo>
                      <a:cubicBezTo>
                        <a:pt x="91" y="183"/>
                        <a:pt x="73" y="181"/>
                        <a:pt x="72" y="174"/>
                      </a:cubicBezTo>
                      <a:cubicBezTo>
                        <a:pt x="71" y="167"/>
                        <a:pt x="67" y="95"/>
                        <a:pt x="65" y="95"/>
                      </a:cubicBezTo>
                      <a:cubicBezTo>
                        <a:pt x="63" y="96"/>
                        <a:pt x="69" y="175"/>
                        <a:pt x="66" y="178"/>
                      </a:cubicBezTo>
                      <a:cubicBezTo>
                        <a:pt x="63" y="182"/>
                        <a:pt x="44" y="188"/>
                        <a:pt x="41" y="176"/>
                      </a:cubicBezTo>
                      <a:cubicBezTo>
                        <a:pt x="36" y="143"/>
                        <a:pt x="30" y="32"/>
                        <a:pt x="28" y="34"/>
                      </a:cubicBezTo>
                      <a:cubicBezTo>
                        <a:pt x="25" y="36"/>
                        <a:pt x="33" y="98"/>
                        <a:pt x="31" y="106"/>
                      </a:cubicBezTo>
                      <a:close/>
                    </a:path>
                  </a:pathLst>
                </a:custGeom>
                <a:solidFill>
                  <a:srgbClr val="0F6B32"/>
                </a:solidFill>
                <a:ln w="3175">
                  <a:solidFill>
                    <a:schemeClr val="accent3">
                      <a:lumMod val="40000"/>
                      <a:lumOff val="60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grpSp>
        </p:grpSp>
      </p:grpSp>
      <p:sp>
        <p:nvSpPr>
          <p:cNvPr id="4" name="AutoShape 23">
            <a:extLst>
              <a:ext uri="{FF2B5EF4-FFF2-40B4-BE49-F238E27FC236}">
                <a16:creationId xmlns:a16="http://schemas.microsoft.com/office/drawing/2014/main" id="{C96D43F6-7907-CD0D-E6AF-1176C43148B0}"/>
              </a:ext>
            </a:extLst>
          </p:cNvPr>
          <p:cNvSpPr>
            <a:spLocks noChangeAspect="1" noChangeArrowheads="1" noTextEdit="1"/>
          </p:cNvSpPr>
          <p:nvPr/>
        </p:nvSpPr>
        <p:spPr bwMode="auto">
          <a:xfrm>
            <a:off x="8183624" y="2053741"/>
            <a:ext cx="1080470" cy="213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grpSp>
        <p:nvGrpSpPr>
          <p:cNvPr id="5" name="Group 2068">
            <a:extLst>
              <a:ext uri="{FF2B5EF4-FFF2-40B4-BE49-F238E27FC236}">
                <a16:creationId xmlns:a16="http://schemas.microsoft.com/office/drawing/2014/main" id="{87A93058-13FC-3D22-9AF4-0BFC9775C023}"/>
              </a:ext>
            </a:extLst>
          </p:cNvPr>
          <p:cNvGrpSpPr/>
          <p:nvPr/>
        </p:nvGrpSpPr>
        <p:grpSpPr>
          <a:xfrm>
            <a:off x="8205030" y="2217493"/>
            <a:ext cx="935008" cy="1927882"/>
            <a:chOff x="6773445" y="2399622"/>
            <a:chExt cx="935008" cy="1927882"/>
          </a:xfrm>
        </p:grpSpPr>
        <p:grpSp>
          <p:nvGrpSpPr>
            <p:cNvPr id="1032" name="Group 52">
              <a:extLst>
                <a:ext uri="{FF2B5EF4-FFF2-40B4-BE49-F238E27FC236}">
                  <a16:creationId xmlns:a16="http://schemas.microsoft.com/office/drawing/2014/main" id="{6EDE5E9B-890C-A00A-7AC2-92140B9A5B10}"/>
                </a:ext>
              </a:extLst>
            </p:cNvPr>
            <p:cNvGrpSpPr/>
            <p:nvPr/>
          </p:nvGrpSpPr>
          <p:grpSpPr>
            <a:xfrm rot="21445715">
              <a:off x="6810181" y="2399622"/>
              <a:ext cx="898272" cy="1927882"/>
              <a:chOff x="6789452" y="2328936"/>
              <a:chExt cx="1058023" cy="2160937"/>
            </a:xfrm>
            <a:gradFill>
              <a:gsLst>
                <a:gs pos="2000">
                  <a:schemeClr val="tx1">
                    <a:lumMod val="60000"/>
                    <a:lumOff val="40000"/>
                  </a:schemeClr>
                </a:gs>
                <a:gs pos="48000">
                  <a:schemeClr val="tx1">
                    <a:lumMod val="75000"/>
                  </a:schemeClr>
                </a:gs>
              </a:gsLst>
              <a:lin ang="16200000" scaled="1"/>
            </a:gradFill>
          </p:grpSpPr>
          <p:sp>
            <p:nvSpPr>
              <p:cNvPr id="1036" name="Freeform 25">
                <a:extLst>
                  <a:ext uri="{FF2B5EF4-FFF2-40B4-BE49-F238E27FC236}">
                    <a16:creationId xmlns:a16="http://schemas.microsoft.com/office/drawing/2014/main" id="{68B40980-A791-3577-96C9-4EEB3480DD77}"/>
                  </a:ext>
                </a:extLst>
              </p:cNvPr>
              <p:cNvSpPr>
                <a:spLocks/>
              </p:cNvSpPr>
              <p:nvPr/>
            </p:nvSpPr>
            <p:spPr bwMode="auto">
              <a:xfrm>
                <a:off x="6789452" y="2689591"/>
                <a:ext cx="1058023" cy="1800282"/>
              </a:xfrm>
              <a:custGeom>
                <a:avLst/>
                <a:gdLst>
                  <a:gd name="T0" fmla="*/ 37 w 141"/>
                  <a:gd name="T1" fmla="*/ 33 h 240"/>
                  <a:gd name="T2" fmla="*/ 27 w 141"/>
                  <a:gd name="T3" fmla="*/ 124 h 240"/>
                  <a:gd name="T4" fmla="*/ 0 w 141"/>
                  <a:gd name="T5" fmla="*/ 123 h 240"/>
                  <a:gd name="T6" fmla="*/ 12 w 141"/>
                  <a:gd name="T7" fmla="*/ 14 h 240"/>
                  <a:gd name="T8" fmla="*/ 28 w 141"/>
                  <a:gd name="T9" fmla="*/ 1 h 240"/>
                  <a:gd name="T10" fmla="*/ 126 w 141"/>
                  <a:gd name="T11" fmla="*/ 21 h 240"/>
                  <a:gd name="T12" fmla="*/ 140 w 141"/>
                  <a:gd name="T13" fmla="*/ 40 h 240"/>
                  <a:gd name="T14" fmla="*/ 120 w 141"/>
                  <a:gd name="T15" fmla="*/ 150 h 240"/>
                  <a:gd name="T16" fmla="*/ 96 w 141"/>
                  <a:gd name="T17" fmla="*/ 150 h 240"/>
                  <a:gd name="T18" fmla="*/ 112 w 141"/>
                  <a:gd name="T19" fmla="*/ 48 h 240"/>
                  <a:gd name="T20" fmla="*/ 106 w 141"/>
                  <a:gd name="T21" fmla="*/ 59 h 240"/>
                  <a:gd name="T22" fmla="*/ 80 w 141"/>
                  <a:gd name="T23" fmla="*/ 229 h 240"/>
                  <a:gd name="T24" fmla="*/ 58 w 141"/>
                  <a:gd name="T25" fmla="*/ 239 h 240"/>
                  <a:gd name="T26" fmla="*/ 55 w 141"/>
                  <a:gd name="T27" fmla="*/ 210 h 240"/>
                  <a:gd name="T28" fmla="*/ 63 w 141"/>
                  <a:gd name="T29" fmla="*/ 128 h 240"/>
                  <a:gd name="T30" fmla="*/ 59 w 141"/>
                  <a:gd name="T31" fmla="*/ 128 h 240"/>
                  <a:gd name="T32" fmla="*/ 48 w 141"/>
                  <a:gd name="T33" fmla="*/ 223 h 240"/>
                  <a:gd name="T34" fmla="*/ 30 w 141"/>
                  <a:gd name="T35" fmla="*/ 230 h 240"/>
                  <a:gd name="T36" fmla="*/ 25 w 141"/>
                  <a:gd name="T37" fmla="*/ 201 h 240"/>
                  <a:gd name="T38" fmla="*/ 40 w 141"/>
                  <a:gd name="T39" fmla="*/ 34 h 240"/>
                  <a:gd name="T40" fmla="*/ 37 w 141"/>
                  <a:gd name="T41" fmla="*/ 3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 h="240">
                    <a:moveTo>
                      <a:pt x="37" y="33"/>
                    </a:moveTo>
                    <a:cubicBezTo>
                      <a:pt x="35" y="33"/>
                      <a:pt x="28" y="119"/>
                      <a:pt x="27" y="124"/>
                    </a:cubicBezTo>
                    <a:cubicBezTo>
                      <a:pt x="25" y="129"/>
                      <a:pt x="1" y="140"/>
                      <a:pt x="0" y="123"/>
                    </a:cubicBezTo>
                    <a:cubicBezTo>
                      <a:pt x="0" y="123"/>
                      <a:pt x="10" y="21"/>
                      <a:pt x="12" y="14"/>
                    </a:cubicBezTo>
                    <a:cubicBezTo>
                      <a:pt x="14" y="7"/>
                      <a:pt x="22" y="0"/>
                      <a:pt x="28" y="1"/>
                    </a:cubicBezTo>
                    <a:cubicBezTo>
                      <a:pt x="33" y="2"/>
                      <a:pt x="112" y="17"/>
                      <a:pt x="126" y="21"/>
                    </a:cubicBezTo>
                    <a:cubicBezTo>
                      <a:pt x="141" y="26"/>
                      <a:pt x="140" y="35"/>
                      <a:pt x="140" y="40"/>
                    </a:cubicBezTo>
                    <a:cubicBezTo>
                      <a:pt x="140" y="44"/>
                      <a:pt x="127" y="127"/>
                      <a:pt x="120" y="150"/>
                    </a:cubicBezTo>
                    <a:cubicBezTo>
                      <a:pt x="117" y="161"/>
                      <a:pt x="96" y="163"/>
                      <a:pt x="96" y="150"/>
                    </a:cubicBezTo>
                    <a:cubicBezTo>
                      <a:pt x="97" y="133"/>
                      <a:pt x="114" y="50"/>
                      <a:pt x="112" y="48"/>
                    </a:cubicBezTo>
                    <a:cubicBezTo>
                      <a:pt x="110" y="47"/>
                      <a:pt x="107" y="47"/>
                      <a:pt x="106" y="59"/>
                    </a:cubicBezTo>
                    <a:cubicBezTo>
                      <a:pt x="105" y="70"/>
                      <a:pt x="85" y="218"/>
                      <a:pt x="80" y="229"/>
                    </a:cubicBezTo>
                    <a:cubicBezTo>
                      <a:pt x="75" y="239"/>
                      <a:pt x="63" y="240"/>
                      <a:pt x="58" y="239"/>
                    </a:cubicBezTo>
                    <a:cubicBezTo>
                      <a:pt x="52" y="238"/>
                      <a:pt x="52" y="225"/>
                      <a:pt x="55" y="210"/>
                    </a:cubicBezTo>
                    <a:cubicBezTo>
                      <a:pt x="63" y="128"/>
                      <a:pt x="63" y="128"/>
                      <a:pt x="63" y="128"/>
                    </a:cubicBezTo>
                    <a:cubicBezTo>
                      <a:pt x="63" y="128"/>
                      <a:pt x="58" y="123"/>
                      <a:pt x="59" y="128"/>
                    </a:cubicBezTo>
                    <a:cubicBezTo>
                      <a:pt x="59" y="133"/>
                      <a:pt x="51" y="217"/>
                      <a:pt x="48" y="223"/>
                    </a:cubicBezTo>
                    <a:cubicBezTo>
                      <a:pt x="46" y="228"/>
                      <a:pt x="38" y="231"/>
                      <a:pt x="30" y="230"/>
                    </a:cubicBezTo>
                    <a:cubicBezTo>
                      <a:pt x="25" y="230"/>
                      <a:pt x="24" y="213"/>
                      <a:pt x="25" y="201"/>
                    </a:cubicBezTo>
                    <a:cubicBezTo>
                      <a:pt x="27" y="166"/>
                      <a:pt x="42" y="34"/>
                      <a:pt x="40" y="34"/>
                    </a:cubicBezTo>
                    <a:cubicBezTo>
                      <a:pt x="36" y="34"/>
                      <a:pt x="37" y="33"/>
                      <a:pt x="37" y="33"/>
                    </a:cubicBez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sp>
            <p:nvSpPr>
              <p:cNvPr id="1037" name="Freeform 26">
                <a:extLst>
                  <a:ext uri="{FF2B5EF4-FFF2-40B4-BE49-F238E27FC236}">
                    <a16:creationId xmlns:a16="http://schemas.microsoft.com/office/drawing/2014/main" id="{5BB45EBA-74C1-767A-F540-E6DDA25E5F90}"/>
                  </a:ext>
                </a:extLst>
              </p:cNvPr>
              <p:cNvSpPr>
                <a:spLocks/>
              </p:cNvSpPr>
              <p:nvPr/>
            </p:nvSpPr>
            <p:spPr bwMode="auto">
              <a:xfrm>
                <a:off x="7133646" y="2328936"/>
                <a:ext cx="502823" cy="413032"/>
              </a:xfrm>
              <a:custGeom>
                <a:avLst/>
                <a:gdLst>
                  <a:gd name="T0" fmla="*/ 0 w 67"/>
                  <a:gd name="T1" fmla="*/ 34 h 55"/>
                  <a:gd name="T2" fmla="*/ 34 w 67"/>
                  <a:gd name="T3" fmla="*/ 0 h 55"/>
                  <a:gd name="T4" fmla="*/ 65 w 67"/>
                  <a:gd name="T5" fmla="*/ 35 h 55"/>
                  <a:gd name="T6" fmla="*/ 53 w 67"/>
                  <a:gd name="T7" fmla="*/ 55 h 55"/>
                  <a:gd name="T8" fmla="*/ 0 w 67"/>
                  <a:gd name="T9" fmla="*/ 34 h 55"/>
                </a:gdLst>
                <a:ahLst/>
                <a:cxnLst>
                  <a:cxn ang="0">
                    <a:pos x="T0" y="T1"/>
                  </a:cxn>
                  <a:cxn ang="0">
                    <a:pos x="T2" y="T3"/>
                  </a:cxn>
                  <a:cxn ang="0">
                    <a:pos x="T4" y="T5"/>
                  </a:cxn>
                  <a:cxn ang="0">
                    <a:pos x="T6" y="T7"/>
                  </a:cxn>
                  <a:cxn ang="0">
                    <a:pos x="T8" y="T9"/>
                  </a:cxn>
                </a:cxnLst>
                <a:rect l="0" t="0" r="r" b="b"/>
                <a:pathLst>
                  <a:path w="67" h="55">
                    <a:moveTo>
                      <a:pt x="0" y="34"/>
                    </a:moveTo>
                    <a:cubicBezTo>
                      <a:pt x="0" y="19"/>
                      <a:pt x="17" y="0"/>
                      <a:pt x="34" y="0"/>
                    </a:cubicBezTo>
                    <a:cubicBezTo>
                      <a:pt x="51" y="0"/>
                      <a:pt x="67" y="13"/>
                      <a:pt x="65" y="35"/>
                    </a:cubicBezTo>
                    <a:cubicBezTo>
                      <a:pt x="53" y="55"/>
                      <a:pt x="53" y="55"/>
                      <a:pt x="53" y="55"/>
                    </a:cubicBezTo>
                    <a:lnTo>
                      <a:pt x="0" y="34"/>
                    </a:ln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grpSp>
        <p:grpSp>
          <p:nvGrpSpPr>
            <p:cNvPr id="1033" name="Group 50">
              <a:extLst>
                <a:ext uri="{FF2B5EF4-FFF2-40B4-BE49-F238E27FC236}">
                  <a16:creationId xmlns:a16="http://schemas.microsoft.com/office/drawing/2014/main" id="{9171BC63-5BB6-C75E-F061-022FAD9C68B8}"/>
                </a:ext>
              </a:extLst>
            </p:cNvPr>
            <p:cNvGrpSpPr/>
            <p:nvPr/>
          </p:nvGrpSpPr>
          <p:grpSpPr>
            <a:xfrm rot="21445715">
              <a:off x="6773445" y="2467773"/>
              <a:ext cx="910977" cy="1854451"/>
              <a:chOff x="8574881" y="3680717"/>
              <a:chExt cx="1138238" cy="2205038"/>
            </a:xfrm>
            <a:gradFill>
              <a:gsLst>
                <a:gs pos="93000">
                  <a:schemeClr val="bg1">
                    <a:lumMod val="65000"/>
                  </a:schemeClr>
                </a:gs>
                <a:gs pos="26000">
                  <a:schemeClr val="tx1">
                    <a:lumMod val="60000"/>
                    <a:lumOff val="40000"/>
                  </a:schemeClr>
                </a:gs>
              </a:gsLst>
              <a:lin ang="16200000" scaled="1"/>
            </a:gradFill>
          </p:grpSpPr>
          <p:sp>
            <p:nvSpPr>
              <p:cNvPr id="1034" name="Oval 27">
                <a:extLst>
                  <a:ext uri="{FF2B5EF4-FFF2-40B4-BE49-F238E27FC236}">
                    <a16:creationId xmlns:a16="http://schemas.microsoft.com/office/drawing/2014/main" id="{2968A51C-F0A7-453F-FE73-4FD7DA65EA30}"/>
                  </a:ext>
                </a:extLst>
              </p:cNvPr>
              <p:cNvSpPr>
                <a:spLocks noChangeArrowheads="1"/>
              </p:cNvSpPr>
              <p:nvPr/>
            </p:nvSpPr>
            <p:spPr bwMode="auto">
              <a:xfrm>
                <a:off x="8979693" y="3680717"/>
                <a:ext cx="485775" cy="4381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sp>
            <p:nvSpPr>
              <p:cNvPr id="1035" name="Freeform 28">
                <a:extLst>
                  <a:ext uri="{FF2B5EF4-FFF2-40B4-BE49-F238E27FC236}">
                    <a16:creationId xmlns:a16="http://schemas.microsoft.com/office/drawing/2014/main" id="{6E64CED7-7101-4A10-53BB-570AC40FABDE}"/>
                  </a:ext>
                </a:extLst>
              </p:cNvPr>
              <p:cNvSpPr>
                <a:spLocks/>
              </p:cNvSpPr>
              <p:nvPr/>
            </p:nvSpPr>
            <p:spPr bwMode="auto">
              <a:xfrm>
                <a:off x="8574881" y="4055367"/>
                <a:ext cx="1138238" cy="1830388"/>
              </a:xfrm>
              <a:custGeom>
                <a:avLst/>
                <a:gdLst>
                  <a:gd name="T0" fmla="*/ 37 w 143"/>
                  <a:gd name="T1" fmla="*/ 31 h 230"/>
                  <a:gd name="T2" fmla="*/ 25 w 143"/>
                  <a:gd name="T3" fmla="*/ 118 h 230"/>
                  <a:gd name="T4" fmla="*/ 0 w 143"/>
                  <a:gd name="T5" fmla="*/ 111 h 230"/>
                  <a:gd name="T6" fmla="*/ 12 w 143"/>
                  <a:gd name="T7" fmla="*/ 12 h 230"/>
                  <a:gd name="T8" fmla="*/ 23 w 143"/>
                  <a:gd name="T9" fmla="*/ 1 h 230"/>
                  <a:gd name="T10" fmla="*/ 127 w 143"/>
                  <a:gd name="T11" fmla="*/ 23 h 230"/>
                  <a:gd name="T12" fmla="*/ 143 w 143"/>
                  <a:gd name="T13" fmla="*/ 40 h 230"/>
                  <a:gd name="T14" fmla="*/ 122 w 143"/>
                  <a:gd name="T15" fmla="*/ 145 h 230"/>
                  <a:gd name="T16" fmla="*/ 97 w 143"/>
                  <a:gd name="T17" fmla="*/ 135 h 230"/>
                  <a:gd name="T18" fmla="*/ 109 w 143"/>
                  <a:gd name="T19" fmla="*/ 47 h 230"/>
                  <a:gd name="T20" fmla="*/ 103 w 143"/>
                  <a:gd name="T21" fmla="*/ 58 h 230"/>
                  <a:gd name="T22" fmla="*/ 81 w 143"/>
                  <a:gd name="T23" fmla="*/ 219 h 230"/>
                  <a:gd name="T24" fmla="*/ 63 w 143"/>
                  <a:gd name="T25" fmla="*/ 230 h 230"/>
                  <a:gd name="T26" fmla="*/ 52 w 143"/>
                  <a:gd name="T27" fmla="*/ 209 h 230"/>
                  <a:gd name="T28" fmla="*/ 62 w 143"/>
                  <a:gd name="T29" fmla="*/ 126 h 230"/>
                  <a:gd name="T30" fmla="*/ 59 w 143"/>
                  <a:gd name="T31" fmla="*/ 128 h 230"/>
                  <a:gd name="T32" fmla="*/ 46 w 143"/>
                  <a:gd name="T33" fmla="*/ 216 h 230"/>
                  <a:gd name="T34" fmla="*/ 30 w 143"/>
                  <a:gd name="T35" fmla="*/ 221 h 230"/>
                  <a:gd name="T36" fmla="*/ 22 w 143"/>
                  <a:gd name="T37" fmla="*/ 199 h 230"/>
                  <a:gd name="T38" fmla="*/ 41 w 143"/>
                  <a:gd name="T39" fmla="*/ 32 h 230"/>
                  <a:gd name="T40" fmla="*/ 37 w 143"/>
                  <a:gd name="T41" fmla="*/ 3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230">
                    <a:moveTo>
                      <a:pt x="37" y="31"/>
                    </a:moveTo>
                    <a:cubicBezTo>
                      <a:pt x="35" y="31"/>
                      <a:pt x="26" y="113"/>
                      <a:pt x="25" y="118"/>
                    </a:cubicBezTo>
                    <a:cubicBezTo>
                      <a:pt x="25" y="126"/>
                      <a:pt x="0" y="128"/>
                      <a:pt x="0" y="111"/>
                    </a:cubicBezTo>
                    <a:cubicBezTo>
                      <a:pt x="0" y="111"/>
                      <a:pt x="10" y="19"/>
                      <a:pt x="12" y="12"/>
                    </a:cubicBezTo>
                    <a:cubicBezTo>
                      <a:pt x="14" y="5"/>
                      <a:pt x="17" y="0"/>
                      <a:pt x="23" y="1"/>
                    </a:cubicBezTo>
                    <a:cubicBezTo>
                      <a:pt x="29" y="1"/>
                      <a:pt x="113" y="18"/>
                      <a:pt x="127" y="23"/>
                    </a:cubicBezTo>
                    <a:cubicBezTo>
                      <a:pt x="142" y="28"/>
                      <a:pt x="143" y="35"/>
                      <a:pt x="143" y="40"/>
                    </a:cubicBezTo>
                    <a:cubicBezTo>
                      <a:pt x="143" y="44"/>
                      <a:pt x="125" y="139"/>
                      <a:pt x="122" y="145"/>
                    </a:cubicBezTo>
                    <a:cubicBezTo>
                      <a:pt x="117" y="154"/>
                      <a:pt x="96" y="153"/>
                      <a:pt x="97" y="135"/>
                    </a:cubicBezTo>
                    <a:cubicBezTo>
                      <a:pt x="97" y="118"/>
                      <a:pt x="111" y="48"/>
                      <a:pt x="109" y="47"/>
                    </a:cubicBezTo>
                    <a:cubicBezTo>
                      <a:pt x="106" y="45"/>
                      <a:pt x="104" y="46"/>
                      <a:pt x="103" y="58"/>
                    </a:cubicBezTo>
                    <a:cubicBezTo>
                      <a:pt x="102" y="70"/>
                      <a:pt x="86" y="209"/>
                      <a:pt x="81" y="219"/>
                    </a:cubicBezTo>
                    <a:cubicBezTo>
                      <a:pt x="76" y="230"/>
                      <a:pt x="69" y="230"/>
                      <a:pt x="63" y="230"/>
                    </a:cubicBezTo>
                    <a:cubicBezTo>
                      <a:pt x="57" y="230"/>
                      <a:pt x="49" y="223"/>
                      <a:pt x="52" y="209"/>
                    </a:cubicBezTo>
                    <a:cubicBezTo>
                      <a:pt x="62" y="126"/>
                      <a:pt x="62" y="126"/>
                      <a:pt x="62" y="126"/>
                    </a:cubicBezTo>
                    <a:cubicBezTo>
                      <a:pt x="62" y="126"/>
                      <a:pt x="59" y="123"/>
                      <a:pt x="59" y="128"/>
                    </a:cubicBezTo>
                    <a:cubicBezTo>
                      <a:pt x="59" y="133"/>
                      <a:pt x="49" y="210"/>
                      <a:pt x="46" y="216"/>
                    </a:cubicBezTo>
                    <a:cubicBezTo>
                      <a:pt x="44" y="221"/>
                      <a:pt x="38" y="223"/>
                      <a:pt x="30" y="221"/>
                    </a:cubicBezTo>
                    <a:cubicBezTo>
                      <a:pt x="24" y="219"/>
                      <a:pt x="21" y="210"/>
                      <a:pt x="22" y="199"/>
                    </a:cubicBezTo>
                    <a:cubicBezTo>
                      <a:pt x="25" y="164"/>
                      <a:pt x="43" y="32"/>
                      <a:pt x="41" y="32"/>
                    </a:cubicBezTo>
                    <a:cubicBezTo>
                      <a:pt x="37" y="32"/>
                      <a:pt x="37" y="31"/>
                      <a:pt x="37"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grpSp>
      </p:grpSp>
      <p:grpSp>
        <p:nvGrpSpPr>
          <p:cNvPr id="6" name="Group 2060">
            <a:extLst>
              <a:ext uri="{FF2B5EF4-FFF2-40B4-BE49-F238E27FC236}">
                <a16:creationId xmlns:a16="http://schemas.microsoft.com/office/drawing/2014/main" id="{46775D38-BFFE-484F-D38F-9A49656DF7C8}"/>
              </a:ext>
            </a:extLst>
          </p:cNvPr>
          <p:cNvGrpSpPr>
            <a:grpSpLocks noChangeAspect="1"/>
          </p:cNvGrpSpPr>
          <p:nvPr/>
        </p:nvGrpSpPr>
        <p:grpSpPr>
          <a:xfrm>
            <a:off x="4281066" y="2796755"/>
            <a:ext cx="1053181" cy="2416533"/>
            <a:chOff x="2713837" y="3085725"/>
            <a:chExt cx="1072398" cy="2460627"/>
          </a:xfrm>
        </p:grpSpPr>
        <p:grpSp>
          <p:nvGrpSpPr>
            <p:cNvPr id="1025" name="Group 2058">
              <a:extLst>
                <a:ext uri="{FF2B5EF4-FFF2-40B4-BE49-F238E27FC236}">
                  <a16:creationId xmlns:a16="http://schemas.microsoft.com/office/drawing/2014/main" id="{1CD77DC5-0BFA-B2DA-2719-FAEB86553E3C}"/>
                </a:ext>
              </a:extLst>
            </p:cNvPr>
            <p:cNvGrpSpPr/>
            <p:nvPr/>
          </p:nvGrpSpPr>
          <p:grpSpPr>
            <a:xfrm rot="379412">
              <a:off x="2713837" y="3085725"/>
              <a:ext cx="1058863" cy="2432050"/>
              <a:chOff x="7745412" y="3932238"/>
              <a:chExt cx="1058863" cy="2432050"/>
            </a:xfrm>
            <a:gradFill>
              <a:gsLst>
                <a:gs pos="2000">
                  <a:schemeClr val="tx1">
                    <a:lumMod val="75000"/>
                  </a:schemeClr>
                </a:gs>
                <a:gs pos="79000">
                  <a:schemeClr val="bg1">
                    <a:lumMod val="65000"/>
                  </a:schemeClr>
                </a:gs>
              </a:gsLst>
              <a:lin ang="16200000" scaled="1"/>
            </a:gradFill>
          </p:grpSpPr>
          <p:sp>
            <p:nvSpPr>
              <p:cNvPr id="1030" name="Freeform 32">
                <a:extLst>
                  <a:ext uri="{FF2B5EF4-FFF2-40B4-BE49-F238E27FC236}">
                    <a16:creationId xmlns:a16="http://schemas.microsoft.com/office/drawing/2014/main" id="{1F9CA5BE-D692-888A-818B-CC91152A0B93}"/>
                  </a:ext>
                </a:extLst>
              </p:cNvPr>
              <p:cNvSpPr>
                <a:spLocks/>
              </p:cNvSpPr>
              <p:nvPr/>
            </p:nvSpPr>
            <p:spPr bwMode="auto">
              <a:xfrm>
                <a:off x="7745412" y="4233863"/>
                <a:ext cx="1058863" cy="2130425"/>
              </a:xfrm>
              <a:custGeom>
                <a:avLst/>
                <a:gdLst>
                  <a:gd name="T0" fmla="*/ 3 w 106"/>
                  <a:gd name="T1" fmla="*/ 63 h 213"/>
                  <a:gd name="T2" fmla="*/ 7 w 106"/>
                  <a:gd name="T3" fmla="*/ 45 h 213"/>
                  <a:gd name="T4" fmla="*/ 79 w 106"/>
                  <a:gd name="T5" fmla="*/ 2 h 213"/>
                  <a:gd name="T6" fmla="*/ 98 w 106"/>
                  <a:gd name="T7" fmla="*/ 10 h 213"/>
                  <a:gd name="T8" fmla="*/ 105 w 106"/>
                  <a:gd name="T9" fmla="*/ 104 h 213"/>
                  <a:gd name="T10" fmla="*/ 80 w 106"/>
                  <a:gd name="T11" fmla="*/ 102 h 213"/>
                  <a:gd name="T12" fmla="*/ 65 w 106"/>
                  <a:gd name="T13" fmla="*/ 28 h 213"/>
                  <a:gd name="T14" fmla="*/ 66 w 106"/>
                  <a:gd name="T15" fmla="*/ 47 h 213"/>
                  <a:gd name="T16" fmla="*/ 94 w 106"/>
                  <a:gd name="T17" fmla="*/ 191 h 213"/>
                  <a:gd name="T18" fmla="*/ 74 w 106"/>
                  <a:gd name="T19" fmla="*/ 192 h 213"/>
                  <a:gd name="T20" fmla="*/ 65 w 106"/>
                  <a:gd name="T21" fmla="*/ 107 h 213"/>
                  <a:gd name="T22" fmla="*/ 73 w 106"/>
                  <a:gd name="T23" fmla="*/ 205 h 213"/>
                  <a:gd name="T24" fmla="*/ 45 w 106"/>
                  <a:gd name="T25" fmla="*/ 197 h 213"/>
                  <a:gd name="T26" fmla="*/ 29 w 106"/>
                  <a:gd name="T27" fmla="*/ 73 h 213"/>
                  <a:gd name="T28" fmla="*/ 28 w 106"/>
                  <a:gd name="T29" fmla="*/ 74 h 213"/>
                  <a:gd name="T30" fmla="*/ 35 w 106"/>
                  <a:gd name="T31" fmla="*/ 153 h 213"/>
                  <a:gd name="T32" fmla="*/ 14 w 106"/>
                  <a:gd name="T33" fmla="*/ 144 h 213"/>
                  <a:gd name="T34" fmla="*/ 3 w 106"/>
                  <a:gd name="T35" fmla="*/ 6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6" h="213">
                    <a:moveTo>
                      <a:pt x="3" y="63"/>
                    </a:moveTo>
                    <a:cubicBezTo>
                      <a:pt x="3" y="60"/>
                      <a:pt x="0" y="49"/>
                      <a:pt x="7" y="45"/>
                    </a:cubicBezTo>
                    <a:cubicBezTo>
                      <a:pt x="13" y="41"/>
                      <a:pt x="74" y="3"/>
                      <a:pt x="79" y="2"/>
                    </a:cubicBezTo>
                    <a:cubicBezTo>
                      <a:pt x="85" y="0"/>
                      <a:pt x="97" y="7"/>
                      <a:pt x="98" y="10"/>
                    </a:cubicBezTo>
                    <a:cubicBezTo>
                      <a:pt x="98" y="14"/>
                      <a:pt x="105" y="100"/>
                      <a:pt x="105" y="104"/>
                    </a:cubicBezTo>
                    <a:cubicBezTo>
                      <a:pt x="106" y="114"/>
                      <a:pt x="82" y="115"/>
                      <a:pt x="80" y="102"/>
                    </a:cubicBezTo>
                    <a:cubicBezTo>
                      <a:pt x="77" y="90"/>
                      <a:pt x="67" y="26"/>
                      <a:pt x="65" y="28"/>
                    </a:cubicBezTo>
                    <a:cubicBezTo>
                      <a:pt x="63" y="29"/>
                      <a:pt x="65" y="32"/>
                      <a:pt x="66" y="47"/>
                    </a:cubicBezTo>
                    <a:cubicBezTo>
                      <a:pt x="67" y="62"/>
                      <a:pt x="95" y="185"/>
                      <a:pt x="94" y="191"/>
                    </a:cubicBezTo>
                    <a:cubicBezTo>
                      <a:pt x="92" y="199"/>
                      <a:pt x="78" y="199"/>
                      <a:pt x="74" y="192"/>
                    </a:cubicBezTo>
                    <a:cubicBezTo>
                      <a:pt x="72" y="190"/>
                      <a:pt x="67" y="109"/>
                      <a:pt x="65" y="107"/>
                    </a:cubicBezTo>
                    <a:cubicBezTo>
                      <a:pt x="64" y="112"/>
                      <a:pt x="75" y="195"/>
                      <a:pt x="73" y="205"/>
                    </a:cubicBezTo>
                    <a:cubicBezTo>
                      <a:pt x="71" y="213"/>
                      <a:pt x="48" y="211"/>
                      <a:pt x="45" y="197"/>
                    </a:cubicBezTo>
                    <a:cubicBezTo>
                      <a:pt x="42" y="183"/>
                      <a:pt x="31" y="74"/>
                      <a:pt x="29" y="73"/>
                    </a:cubicBezTo>
                    <a:cubicBezTo>
                      <a:pt x="26" y="72"/>
                      <a:pt x="27" y="72"/>
                      <a:pt x="28" y="74"/>
                    </a:cubicBezTo>
                    <a:cubicBezTo>
                      <a:pt x="28" y="77"/>
                      <a:pt x="39" y="147"/>
                      <a:pt x="35" y="153"/>
                    </a:cubicBezTo>
                    <a:cubicBezTo>
                      <a:pt x="31" y="159"/>
                      <a:pt x="16" y="152"/>
                      <a:pt x="14" y="144"/>
                    </a:cubicBezTo>
                    <a:cubicBezTo>
                      <a:pt x="12" y="136"/>
                      <a:pt x="3" y="63"/>
                      <a:pt x="3"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sp>
            <p:nvSpPr>
              <p:cNvPr id="1031" name="Freeform 34">
                <a:extLst>
                  <a:ext uri="{FF2B5EF4-FFF2-40B4-BE49-F238E27FC236}">
                    <a16:creationId xmlns:a16="http://schemas.microsoft.com/office/drawing/2014/main" id="{15AEBA77-2328-007F-69E7-573A352D73B1}"/>
                  </a:ext>
                </a:extLst>
              </p:cNvPr>
              <p:cNvSpPr>
                <a:spLocks/>
              </p:cNvSpPr>
              <p:nvPr/>
            </p:nvSpPr>
            <p:spPr bwMode="auto">
              <a:xfrm>
                <a:off x="7885113" y="3932238"/>
                <a:ext cx="520700" cy="601663"/>
              </a:xfrm>
              <a:custGeom>
                <a:avLst/>
                <a:gdLst>
                  <a:gd name="T0" fmla="*/ 9 w 52"/>
                  <a:gd name="T1" fmla="*/ 49 h 60"/>
                  <a:gd name="T2" fmla="*/ 7 w 52"/>
                  <a:gd name="T3" fmla="*/ 18 h 60"/>
                  <a:gd name="T4" fmla="*/ 36 w 52"/>
                  <a:gd name="T5" fmla="*/ 5 h 60"/>
                  <a:gd name="T6" fmla="*/ 52 w 52"/>
                  <a:gd name="T7" fmla="*/ 15 h 60"/>
                  <a:gd name="T8" fmla="*/ 27 w 52"/>
                  <a:gd name="T9" fmla="*/ 60 h 60"/>
                  <a:gd name="T10" fmla="*/ 9 w 52"/>
                  <a:gd name="T11" fmla="*/ 49 h 60"/>
                </a:gdLst>
                <a:ahLst/>
                <a:cxnLst>
                  <a:cxn ang="0">
                    <a:pos x="T0" y="T1"/>
                  </a:cxn>
                  <a:cxn ang="0">
                    <a:pos x="T2" y="T3"/>
                  </a:cxn>
                  <a:cxn ang="0">
                    <a:pos x="T4" y="T5"/>
                  </a:cxn>
                  <a:cxn ang="0">
                    <a:pos x="T6" y="T7"/>
                  </a:cxn>
                  <a:cxn ang="0">
                    <a:pos x="T8" y="T9"/>
                  </a:cxn>
                  <a:cxn ang="0">
                    <a:pos x="T10" y="T11"/>
                  </a:cxn>
                </a:cxnLst>
                <a:rect l="0" t="0" r="r" b="b"/>
                <a:pathLst>
                  <a:path w="52" h="60">
                    <a:moveTo>
                      <a:pt x="9" y="49"/>
                    </a:moveTo>
                    <a:cubicBezTo>
                      <a:pt x="0" y="44"/>
                      <a:pt x="0" y="30"/>
                      <a:pt x="7" y="18"/>
                    </a:cubicBezTo>
                    <a:cubicBezTo>
                      <a:pt x="14" y="6"/>
                      <a:pt x="27" y="0"/>
                      <a:pt x="36" y="5"/>
                    </a:cubicBezTo>
                    <a:cubicBezTo>
                      <a:pt x="52" y="15"/>
                      <a:pt x="52" y="15"/>
                      <a:pt x="52" y="15"/>
                    </a:cubicBezTo>
                    <a:cubicBezTo>
                      <a:pt x="27" y="60"/>
                      <a:pt x="27" y="60"/>
                      <a:pt x="27" y="60"/>
                    </a:cubicBezTo>
                    <a:lnTo>
                      <a:pt x="9"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grpSp>
        <p:grpSp>
          <p:nvGrpSpPr>
            <p:cNvPr id="1027" name="Group 2057">
              <a:extLst>
                <a:ext uri="{FF2B5EF4-FFF2-40B4-BE49-F238E27FC236}">
                  <a16:creationId xmlns:a16="http://schemas.microsoft.com/office/drawing/2014/main" id="{489C9CFE-E9DC-46A9-544C-6CCDA33C9B1A}"/>
                </a:ext>
              </a:extLst>
            </p:cNvPr>
            <p:cNvGrpSpPr/>
            <p:nvPr/>
          </p:nvGrpSpPr>
          <p:grpSpPr>
            <a:xfrm rot="379412">
              <a:off x="2836910" y="3193676"/>
              <a:ext cx="949325" cy="2352676"/>
              <a:chOff x="7875588" y="4032250"/>
              <a:chExt cx="949325" cy="2352676"/>
            </a:xfrm>
            <a:gradFill>
              <a:gsLst>
                <a:gs pos="88000">
                  <a:schemeClr val="bg1"/>
                </a:gs>
                <a:gs pos="13000">
                  <a:schemeClr val="bg1">
                    <a:lumMod val="75000"/>
                  </a:schemeClr>
                </a:gs>
              </a:gsLst>
              <a:lin ang="16200000" scaled="1"/>
            </a:gradFill>
          </p:grpSpPr>
          <p:sp>
            <p:nvSpPr>
              <p:cNvPr id="1028" name="Freeform 33">
                <a:extLst>
                  <a:ext uri="{FF2B5EF4-FFF2-40B4-BE49-F238E27FC236}">
                    <a16:creationId xmlns:a16="http://schemas.microsoft.com/office/drawing/2014/main" id="{18260773-27A7-BCB6-352A-5962403F55BF}"/>
                  </a:ext>
                </a:extLst>
              </p:cNvPr>
              <p:cNvSpPr>
                <a:spLocks/>
              </p:cNvSpPr>
              <p:nvPr/>
            </p:nvSpPr>
            <p:spPr bwMode="auto">
              <a:xfrm>
                <a:off x="7875588" y="4322763"/>
                <a:ext cx="949325" cy="2062163"/>
              </a:xfrm>
              <a:custGeom>
                <a:avLst/>
                <a:gdLst>
                  <a:gd name="T0" fmla="*/ 2 w 95"/>
                  <a:gd name="T1" fmla="*/ 61 h 206"/>
                  <a:gd name="T2" fmla="*/ 7 w 95"/>
                  <a:gd name="T3" fmla="*/ 45 h 206"/>
                  <a:gd name="T4" fmla="*/ 81 w 95"/>
                  <a:gd name="T5" fmla="*/ 0 h 206"/>
                  <a:gd name="T6" fmla="*/ 87 w 95"/>
                  <a:gd name="T7" fmla="*/ 6 h 206"/>
                  <a:gd name="T8" fmla="*/ 95 w 95"/>
                  <a:gd name="T9" fmla="*/ 89 h 206"/>
                  <a:gd name="T10" fmla="*/ 79 w 95"/>
                  <a:gd name="T11" fmla="*/ 97 h 206"/>
                  <a:gd name="T12" fmla="*/ 68 w 95"/>
                  <a:gd name="T13" fmla="*/ 27 h 206"/>
                  <a:gd name="T14" fmla="*/ 69 w 95"/>
                  <a:gd name="T15" fmla="*/ 46 h 206"/>
                  <a:gd name="T16" fmla="*/ 85 w 95"/>
                  <a:gd name="T17" fmla="*/ 176 h 206"/>
                  <a:gd name="T18" fmla="*/ 71 w 95"/>
                  <a:gd name="T19" fmla="*/ 187 h 206"/>
                  <a:gd name="T20" fmla="*/ 57 w 95"/>
                  <a:gd name="T21" fmla="*/ 110 h 206"/>
                  <a:gd name="T22" fmla="*/ 64 w 95"/>
                  <a:gd name="T23" fmla="*/ 193 h 206"/>
                  <a:gd name="T24" fmla="*/ 43 w 95"/>
                  <a:gd name="T25" fmla="*/ 192 h 206"/>
                  <a:gd name="T26" fmla="*/ 25 w 95"/>
                  <a:gd name="T27" fmla="*/ 58 h 206"/>
                  <a:gd name="T28" fmla="*/ 22 w 95"/>
                  <a:gd name="T29" fmla="*/ 61 h 206"/>
                  <a:gd name="T30" fmla="*/ 30 w 95"/>
                  <a:gd name="T31" fmla="*/ 139 h 206"/>
                  <a:gd name="T32" fmla="*/ 13 w 95"/>
                  <a:gd name="T33" fmla="*/ 142 h 206"/>
                  <a:gd name="T34" fmla="*/ 2 w 95"/>
                  <a:gd name="T35" fmla="*/ 6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206">
                    <a:moveTo>
                      <a:pt x="2" y="61"/>
                    </a:moveTo>
                    <a:cubicBezTo>
                      <a:pt x="2" y="58"/>
                      <a:pt x="0" y="49"/>
                      <a:pt x="7" y="45"/>
                    </a:cubicBezTo>
                    <a:cubicBezTo>
                      <a:pt x="13" y="41"/>
                      <a:pt x="76" y="0"/>
                      <a:pt x="81" y="0"/>
                    </a:cubicBezTo>
                    <a:cubicBezTo>
                      <a:pt x="85" y="0"/>
                      <a:pt x="86" y="2"/>
                      <a:pt x="87" y="6"/>
                    </a:cubicBezTo>
                    <a:cubicBezTo>
                      <a:pt x="87" y="9"/>
                      <a:pt x="94" y="84"/>
                      <a:pt x="95" y="89"/>
                    </a:cubicBezTo>
                    <a:cubicBezTo>
                      <a:pt x="95" y="98"/>
                      <a:pt x="82" y="110"/>
                      <a:pt x="79" y="97"/>
                    </a:cubicBezTo>
                    <a:cubicBezTo>
                      <a:pt x="77" y="84"/>
                      <a:pt x="70" y="26"/>
                      <a:pt x="68" y="27"/>
                    </a:cubicBezTo>
                    <a:cubicBezTo>
                      <a:pt x="66" y="28"/>
                      <a:pt x="67" y="31"/>
                      <a:pt x="69" y="46"/>
                    </a:cubicBezTo>
                    <a:cubicBezTo>
                      <a:pt x="70" y="62"/>
                      <a:pt x="85" y="170"/>
                      <a:pt x="85" y="176"/>
                    </a:cubicBezTo>
                    <a:cubicBezTo>
                      <a:pt x="85" y="188"/>
                      <a:pt x="75" y="189"/>
                      <a:pt x="71" y="187"/>
                    </a:cubicBezTo>
                    <a:cubicBezTo>
                      <a:pt x="68" y="186"/>
                      <a:pt x="59" y="112"/>
                      <a:pt x="57" y="110"/>
                    </a:cubicBezTo>
                    <a:cubicBezTo>
                      <a:pt x="56" y="115"/>
                      <a:pt x="66" y="183"/>
                      <a:pt x="64" y="193"/>
                    </a:cubicBezTo>
                    <a:cubicBezTo>
                      <a:pt x="62" y="201"/>
                      <a:pt x="46" y="206"/>
                      <a:pt x="43" y="192"/>
                    </a:cubicBezTo>
                    <a:cubicBezTo>
                      <a:pt x="41" y="178"/>
                      <a:pt x="28" y="58"/>
                      <a:pt x="25" y="58"/>
                    </a:cubicBezTo>
                    <a:cubicBezTo>
                      <a:pt x="23" y="57"/>
                      <a:pt x="21" y="58"/>
                      <a:pt x="22" y="61"/>
                    </a:cubicBezTo>
                    <a:cubicBezTo>
                      <a:pt x="23" y="64"/>
                      <a:pt x="34" y="133"/>
                      <a:pt x="30" y="139"/>
                    </a:cubicBezTo>
                    <a:cubicBezTo>
                      <a:pt x="26" y="145"/>
                      <a:pt x="15" y="150"/>
                      <a:pt x="13" y="142"/>
                    </a:cubicBezTo>
                    <a:cubicBezTo>
                      <a:pt x="11" y="134"/>
                      <a:pt x="2" y="61"/>
                      <a:pt x="2"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sp>
            <p:nvSpPr>
              <p:cNvPr id="1029" name="Freeform 35">
                <a:extLst>
                  <a:ext uri="{FF2B5EF4-FFF2-40B4-BE49-F238E27FC236}">
                    <a16:creationId xmlns:a16="http://schemas.microsoft.com/office/drawing/2014/main" id="{B61DEAA5-2EC4-0E64-BE23-02B97E81C70C}"/>
                  </a:ext>
                </a:extLst>
              </p:cNvPr>
              <p:cNvSpPr>
                <a:spLocks/>
              </p:cNvSpPr>
              <p:nvPr/>
            </p:nvSpPr>
            <p:spPr bwMode="auto">
              <a:xfrm>
                <a:off x="8045450" y="4032250"/>
                <a:ext cx="449263" cy="541338"/>
              </a:xfrm>
              <a:custGeom>
                <a:avLst/>
                <a:gdLst>
                  <a:gd name="T0" fmla="*/ 38 w 45"/>
                  <a:gd name="T1" fmla="*/ 37 h 54"/>
                  <a:gd name="T2" fmla="*/ 9 w 45"/>
                  <a:gd name="T3" fmla="*/ 49 h 54"/>
                  <a:gd name="T4" fmla="*/ 7 w 45"/>
                  <a:gd name="T5" fmla="*/ 18 h 54"/>
                  <a:gd name="T6" fmla="*/ 36 w 45"/>
                  <a:gd name="T7" fmla="*/ 5 h 54"/>
                  <a:gd name="T8" fmla="*/ 38 w 45"/>
                  <a:gd name="T9" fmla="*/ 37 h 54"/>
                </a:gdLst>
                <a:ahLst/>
                <a:cxnLst>
                  <a:cxn ang="0">
                    <a:pos x="T0" y="T1"/>
                  </a:cxn>
                  <a:cxn ang="0">
                    <a:pos x="T2" y="T3"/>
                  </a:cxn>
                  <a:cxn ang="0">
                    <a:pos x="T4" y="T5"/>
                  </a:cxn>
                  <a:cxn ang="0">
                    <a:pos x="T6" y="T7"/>
                  </a:cxn>
                  <a:cxn ang="0">
                    <a:pos x="T8" y="T9"/>
                  </a:cxn>
                </a:cxnLst>
                <a:rect l="0" t="0" r="r" b="b"/>
                <a:pathLst>
                  <a:path w="45" h="54">
                    <a:moveTo>
                      <a:pt x="38" y="37"/>
                    </a:moveTo>
                    <a:cubicBezTo>
                      <a:pt x="30" y="49"/>
                      <a:pt x="17" y="54"/>
                      <a:pt x="9" y="49"/>
                    </a:cubicBezTo>
                    <a:cubicBezTo>
                      <a:pt x="0" y="44"/>
                      <a:pt x="0" y="30"/>
                      <a:pt x="7" y="18"/>
                    </a:cubicBezTo>
                    <a:cubicBezTo>
                      <a:pt x="14" y="6"/>
                      <a:pt x="27" y="0"/>
                      <a:pt x="36" y="5"/>
                    </a:cubicBezTo>
                    <a:cubicBezTo>
                      <a:pt x="44" y="10"/>
                      <a:pt x="45" y="25"/>
                      <a:pt x="38"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grpSp>
      </p:grpSp>
      <p:grpSp>
        <p:nvGrpSpPr>
          <p:cNvPr id="7" name="Group 79">
            <a:extLst>
              <a:ext uri="{FF2B5EF4-FFF2-40B4-BE49-F238E27FC236}">
                <a16:creationId xmlns:a16="http://schemas.microsoft.com/office/drawing/2014/main" id="{15F0DDBC-BB18-5488-5383-492F22D80B8E}"/>
              </a:ext>
            </a:extLst>
          </p:cNvPr>
          <p:cNvGrpSpPr>
            <a:grpSpLocks noChangeAspect="1"/>
          </p:cNvGrpSpPr>
          <p:nvPr/>
        </p:nvGrpSpPr>
        <p:grpSpPr>
          <a:xfrm rot="213216" flipH="1">
            <a:off x="7077922" y="2692995"/>
            <a:ext cx="799847" cy="2416533"/>
            <a:chOff x="2713837" y="3085725"/>
            <a:chExt cx="1072398" cy="2460627"/>
          </a:xfrm>
        </p:grpSpPr>
        <p:grpSp>
          <p:nvGrpSpPr>
            <p:cNvPr id="59" name="Group 80">
              <a:extLst>
                <a:ext uri="{FF2B5EF4-FFF2-40B4-BE49-F238E27FC236}">
                  <a16:creationId xmlns:a16="http://schemas.microsoft.com/office/drawing/2014/main" id="{539A9E25-F134-8922-08A9-10C8D32F1BDF}"/>
                </a:ext>
              </a:extLst>
            </p:cNvPr>
            <p:cNvGrpSpPr/>
            <p:nvPr/>
          </p:nvGrpSpPr>
          <p:grpSpPr>
            <a:xfrm rot="379412">
              <a:off x="2713837" y="3085725"/>
              <a:ext cx="1058863" cy="2432050"/>
              <a:chOff x="7745412" y="3932238"/>
              <a:chExt cx="1058863" cy="2432050"/>
            </a:xfrm>
            <a:gradFill>
              <a:gsLst>
                <a:gs pos="2000">
                  <a:schemeClr val="tx1">
                    <a:lumMod val="75000"/>
                  </a:schemeClr>
                </a:gs>
                <a:gs pos="79000">
                  <a:schemeClr val="bg1">
                    <a:lumMod val="65000"/>
                  </a:schemeClr>
                </a:gs>
              </a:gsLst>
              <a:lin ang="16200000" scaled="1"/>
            </a:gradFill>
          </p:grpSpPr>
          <p:sp>
            <p:nvSpPr>
              <p:cNvPr id="63" name="Freeform 32">
                <a:extLst>
                  <a:ext uri="{FF2B5EF4-FFF2-40B4-BE49-F238E27FC236}">
                    <a16:creationId xmlns:a16="http://schemas.microsoft.com/office/drawing/2014/main" id="{CD72E911-5995-CEF5-6642-D739F1FBA1A5}"/>
                  </a:ext>
                </a:extLst>
              </p:cNvPr>
              <p:cNvSpPr>
                <a:spLocks/>
              </p:cNvSpPr>
              <p:nvPr/>
            </p:nvSpPr>
            <p:spPr bwMode="auto">
              <a:xfrm>
                <a:off x="7745412" y="4233863"/>
                <a:ext cx="1058863" cy="2130425"/>
              </a:xfrm>
              <a:custGeom>
                <a:avLst/>
                <a:gdLst>
                  <a:gd name="T0" fmla="*/ 3 w 106"/>
                  <a:gd name="T1" fmla="*/ 63 h 213"/>
                  <a:gd name="T2" fmla="*/ 7 w 106"/>
                  <a:gd name="T3" fmla="*/ 45 h 213"/>
                  <a:gd name="T4" fmla="*/ 79 w 106"/>
                  <a:gd name="T5" fmla="*/ 2 h 213"/>
                  <a:gd name="T6" fmla="*/ 98 w 106"/>
                  <a:gd name="T7" fmla="*/ 10 h 213"/>
                  <a:gd name="T8" fmla="*/ 105 w 106"/>
                  <a:gd name="T9" fmla="*/ 104 h 213"/>
                  <a:gd name="T10" fmla="*/ 80 w 106"/>
                  <a:gd name="T11" fmla="*/ 102 h 213"/>
                  <a:gd name="T12" fmla="*/ 65 w 106"/>
                  <a:gd name="T13" fmla="*/ 28 h 213"/>
                  <a:gd name="T14" fmla="*/ 66 w 106"/>
                  <a:gd name="T15" fmla="*/ 47 h 213"/>
                  <a:gd name="T16" fmla="*/ 94 w 106"/>
                  <a:gd name="T17" fmla="*/ 191 h 213"/>
                  <a:gd name="T18" fmla="*/ 74 w 106"/>
                  <a:gd name="T19" fmla="*/ 192 h 213"/>
                  <a:gd name="T20" fmla="*/ 65 w 106"/>
                  <a:gd name="T21" fmla="*/ 107 h 213"/>
                  <a:gd name="T22" fmla="*/ 73 w 106"/>
                  <a:gd name="T23" fmla="*/ 205 h 213"/>
                  <a:gd name="T24" fmla="*/ 45 w 106"/>
                  <a:gd name="T25" fmla="*/ 197 h 213"/>
                  <a:gd name="T26" fmla="*/ 29 w 106"/>
                  <a:gd name="T27" fmla="*/ 73 h 213"/>
                  <a:gd name="T28" fmla="*/ 28 w 106"/>
                  <a:gd name="T29" fmla="*/ 74 h 213"/>
                  <a:gd name="T30" fmla="*/ 35 w 106"/>
                  <a:gd name="T31" fmla="*/ 153 h 213"/>
                  <a:gd name="T32" fmla="*/ 14 w 106"/>
                  <a:gd name="T33" fmla="*/ 144 h 213"/>
                  <a:gd name="T34" fmla="*/ 3 w 106"/>
                  <a:gd name="T35" fmla="*/ 6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6" h="213">
                    <a:moveTo>
                      <a:pt x="3" y="63"/>
                    </a:moveTo>
                    <a:cubicBezTo>
                      <a:pt x="3" y="60"/>
                      <a:pt x="0" y="49"/>
                      <a:pt x="7" y="45"/>
                    </a:cubicBezTo>
                    <a:cubicBezTo>
                      <a:pt x="13" y="41"/>
                      <a:pt x="74" y="3"/>
                      <a:pt x="79" y="2"/>
                    </a:cubicBezTo>
                    <a:cubicBezTo>
                      <a:pt x="85" y="0"/>
                      <a:pt x="97" y="7"/>
                      <a:pt x="98" y="10"/>
                    </a:cubicBezTo>
                    <a:cubicBezTo>
                      <a:pt x="98" y="14"/>
                      <a:pt x="105" y="100"/>
                      <a:pt x="105" y="104"/>
                    </a:cubicBezTo>
                    <a:cubicBezTo>
                      <a:pt x="106" y="114"/>
                      <a:pt x="82" y="115"/>
                      <a:pt x="80" y="102"/>
                    </a:cubicBezTo>
                    <a:cubicBezTo>
                      <a:pt x="77" y="90"/>
                      <a:pt x="67" y="26"/>
                      <a:pt x="65" y="28"/>
                    </a:cubicBezTo>
                    <a:cubicBezTo>
                      <a:pt x="63" y="29"/>
                      <a:pt x="65" y="32"/>
                      <a:pt x="66" y="47"/>
                    </a:cubicBezTo>
                    <a:cubicBezTo>
                      <a:pt x="67" y="62"/>
                      <a:pt x="95" y="185"/>
                      <a:pt x="94" y="191"/>
                    </a:cubicBezTo>
                    <a:cubicBezTo>
                      <a:pt x="92" y="199"/>
                      <a:pt x="78" y="199"/>
                      <a:pt x="74" y="192"/>
                    </a:cubicBezTo>
                    <a:cubicBezTo>
                      <a:pt x="72" y="190"/>
                      <a:pt x="67" y="109"/>
                      <a:pt x="65" y="107"/>
                    </a:cubicBezTo>
                    <a:cubicBezTo>
                      <a:pt x="64" y="112"/>
                      <a:pt x="75" y="195"/>
                      <a:pt x="73" y="205"/>
                    </a:cubicBezTo>
                    <a:cubicBezTo>
                      <a:pt x="71" y="213"/>
                      <a:pt x="48" y="211"/>
                      <a:pt x="45" y="197"/>
                    </a:cubicBezTo>
                    <a:cubicBezTo>
                      <a:pt x="42" y="183"/>
                      <a:pt x="31" y="74"/>
                      <a:pt x="29" y="73"/>
                    </a:cubicBezTo>
                    <a:cubicBezTo>
                      <a:pt x="26" y="72"/>
                      <a:pt x="27" y="72"/>
                      <a:pt x="28" y="74"/>
                    </a:cubicBezTo>
                    <a:cubicBezTo>
                      <a:pt x="28" y="77"/>
                      <a:pt x="39" y="147"/>
                      <a:pt x="35" y="153"/>
                    </a:cubicBezTo>
                    <a:cubicBezTo>
                      <a:pt x="31" y="159"/>
                      <a:pt x="16" y="152"/>
                      <a:pt x="14" y="144"/>
                    </a:cubicBezTo>
                    <a:cubicBezTo>
                      <a:pt x="12" y="136"/>
                      <a:pt x="3" y="63"/>
                      <a:pt x="3"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sp>
            <p:nvSpPr>
              <p:cNvPr id="1024" name="Freeform 34">
                <a:extLst>
                  <a:ext uri="{FF2B5EF4-FFF2-40B4-BE49-F238E27FC236}">
                    <a16:creationId xmlns:a16="http://schemas.microsoft.com/office/drawing/2014/main" id="{01B1C98C-01C2-1CED-C4C8-9023BCDA1BDE}"/>
                  </a:ext>
                </a:extLst>
              </p:cNvPr>
              <p:cNvSpPr>
                <a:spLocks/>
              </p:cNvSpPr>
              <p:nvPr/>
            </p:nvSpPr>
            <p:spPr bwMode="auto">
              <a:xfrm>
                <a:off x="7885113" y="3932238"/>
                <a:ext cx="520700" cy="601663"/>
              </a:xfrm>
              <a:custGeom>
                <a:avLst/>
                <a:gdLst>
                  <a:gd name="T0" fmla="*/ 9 w 52"/>
                  <a:gd name="T1" fmla="*/ 49 h 60"/>
                  <a:gd name="T2" fmla="*/ 7 w 52"/>
                  <a:gd name="T3" fmla="*/ 18 h 60"/>
                  <a:gd name="T4" fmla="*/ 36 w 52"/>
                  <a:gd name="T5" fmla="*/ 5 h 60"/>
                  <a:gd name="T6" fmla="*/ 52 w 52"/>
                  <a:gd name="T7" fmla="*/ 15 h 60"/>
                  <a:gd name="T8" fmla="*/ 27 w 52"/>
                  <a:gd name="T9" fmla="*/ 60 h 60"/>
                  <a:gd name="T10" fmla="*/ 9 w 52"/>
                  <a:gd name="T11" fmla="*/ 49 h 60"/>
                </a:gdLst>
                <a:ahLst/>
                <a:cxnLst>
                  <a:cxn ang="0">
                    <a:pos x="T0" y="T1"/>
                  </a:cxn>
                  <a:cxn ang="0">
                    <a:pos x="T2" y="T3"/>
                  </a:cxn>
                  <a:cxn ang="0">
                    <a:pos x="T4" y="T5"/>
                  </a:cxn>
                  <a:cxn ang="0">
                    <a:pos x="T6" y="T7"/>
                  </a:cxn>
                  <a:cxn ang="0">
                    <a:pos x="T8" y="T9"/>
                  </a:cxn>
                  <a:cxn ang="0">
                    <a:pos x="T10" y="T11"/>
                  </a:cxn>
                </a:cxnLst>
                <a:rect l="0" t="0" r="r" b="b"/>
                <a:pathLst>
                  <a:path w="52" h="60">
                    <a:moveTo>
                      <a:pt x="9" y="49"/>
                    </a:moveTo>
                    <a:cubicBezTo>
                      <a:pt x="0" y="44"/>
                      <a:pt x="0" y="30"/>
                      <a:pt x="7" y="18"/>
                    </a:cubicBezTo>
                    <a:cubicBezTo>
                      <a:pt x="14" y="6"/>
                      <a:pt x="27" y="0"/>
                      <a:pt x="36" y="5"/>
                    </a:cubicBezTo>
                    <a:cubicBezTo>
                      <a:pt x="52" y="15"/>
                      <a:pt x="52" y="15"/>
                      <a:pt x="52" y="15"/>
                    </a:cubicBezTo>
                    <a:cubicBezTo>
                      <a:pt x="27" y="60"/>
                      <a:pt x="27" y="60"/>
                      <a:pt x="27" y="60"/>
                    </a:cubicBezTo>
                    <a:lnTo>
                      <a:pt x="9"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grpSp>
        <p:grpSp>
          <p:nvGrpSpPr>
            <p:cNvPr id="60" name="Group 81">
              <a:extLst>
                <a:ext uri="{FF2B5EF4-FFF2-40B4-BE49-F238E27FC236}">
                  <a16:creationId xmlns:a16="http://schemas.microsoft.com/office/drawing/2014/main" id="{DBB48A14-B551-D0AC-4F26-4AD9023C1872}"/>
                </a:ext>
              </a:extLst>
            </p:cNvPr>
            <p:cNvGrpSpPr/>
            <p:nvPr/>
          </p:nvGrpSpPr>
          <p:grpSpPr>
            <a:xfrm rot="379412">
              <a:off x="2836910" y="3193676"/>
              <a:ext cx="949325" cy="2352676"/>
              <a:chOff x="7875588" y="4032250"/>
              <a:chExt cx="949325" cy="2352676"/>
            </a:xfrm>
            <a:gradFill>
              <a:gsLst>
                <a:gs pos="88000">
                  <a:schemeClr val="bg1"/>
                </a:gs>
                <a:gs pos="13000">
                  <a:schemeClr val="bg1">
                    <a:lumMod val="75000"/>
                  </a:schemeClr>
                </a:gs>
              </a:gsLst>
              <a:lin ang="16200000" scaled="1"/>
            </a:gradFill>
          </p:grpSpPr>
          <p:sp>
            <p:nvSpPr>
              <p:cNvPr id="61" name="Freeform 33">
                <a:extLst>
                  <a:ext uri="{FF2B5EF4-FFF2-40B4-BE49-F238E27FC236}">
                    <a16:creationId xmlns:a16="http://schemas.microsoft.com/office/drawing/2014/main" id="{EB73F1F3-A9C2-42A0-F3D4-CC9C3DC1033D}"/>
                  </a:ext>
                </a:extLst>
              </p:cNvPr>
              <p:cNvSpPr>
                <a:spLocks/>
              </p:cNvSpPr>
              <p:nvPr/>
            </p:nvSpPr>
            <p:spPr bwMode="auto">
              <a:xfrm>
                <a:off x="7875588" y="4322763"/>
                <a:ext cx="949325" cy="2062163"/>
              </a:xfrm>
              <a:custGeom>
                <a:avLst/>
                <a:gdLst>
                  <a:gd name="T0" fmla="*/ 2 w 95"/>
                  <a:gd name="T1" fmla="*/ 61 h 206"/>
                  <a:gd name="T2" fmla="*/ 7 w 95"/>
                  <a:gd name="T3" fmla="*/ 45 h 206"/>
                  <a:gd name="T4" fmla="*/ 81 w 95"/>
                  <a:gd name="T5" fmla="*/ 0 h 206"/>
                  <a:gd name="T6" fmla="*/ 87 w 95"/>
                  <a:gd name="T7" fmla="*/ 6 h 206"/>
                  <a:gd name="T8" fmla="*/ 95 w 95"/>
                  <a:gd name="T9" fmla="*/ 89 h 206"/>
                  <a:gd name="T10" fmla="*/ 79 w 95"/>
                  <a:gd name="T11" fmla="*/ 97 h 206"/>
                  <a:gd name="T12" fmla="*/ 68 w 95"/>
                  <a:gd name="T13" fmla="*/ 27 h 206"/>
                  <a:gd name="T14" fmla="*/ 69 w 95"/>
                  <a:gd name="T15" fmla="*/ 46 h 206"/>
                  <a:gd name="T16" fmla="*/ 85 w 95"/>
                  <a:gd name="T17" fmla="*/ 176 h 206"/>
                  <a:gd name="T18" fmla="*/ 71 w 95"/>
                  <a:gd name="T19" fmla="*/ 187 h 206"/>
                  <a:gd name="T20" fmla="*/ 57 w 95"/>
                  <a:gd name="T21" fmla="*/ 110 h 206"/>
                  <a:gd name="T22" fmla="*/ 64 w 95"/>
                  <a:gd name="T23" fmla="*/ 193 h 206"/>
                  <a:gd name="T24" fmla="*/ 43 w 95"/>
                  <a:gd name="T25" fmla="*/ 192 h 206"/>
                  <a:gd name="T26" fmla="*/ 25 w 95"/>
                  <a:gd name="T27" fmla="*/ 58 h 206"/>
                  <a:gd name="T28" fmla="*/ 22 w 95"/>
                  <a:gd name="T29" fmla="*/ 61 h 206"/>
                  <a:gd name="T30" fmla="*/ 30 w 95"/>
                  <a:gd name="T31" fmla="*/ 139 h 206"/>
                  <a:gd name="T32" fmla="*/ 13 w 95"/>
                  <a:gd name="T33" fmla="*/ 142 h 206"/>
                  <a:gd name="T34" fmla="*/ 2 w 95"/>
                  <a:gd name="T35" fmla="*/ 6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206">
                    <a:moveTo>
                      <a:pt x="2" y="61"/>
                    </a:moveTo>
                    <a:cubicBezTo>
                      <a:pt x="2" y="58"/>
                      <a:pt x="0" y="49"/>
                      <a:pt x="7" y="45"/>
                    </a:cubicBezTo>
                    <a:cubicBezTo>
                      <a:pt x="13" y="41"/>
                      <a:pt x="76" y="0"/>
                      <a:pt x="81" y="0"/>
                    </a:cubicBezTo>
                    <a:cubicBezTo>
                      <a:pt x="85" y="0"/>
                      <a:pt x="86" y="2"/>
                      <a:pt x="87" y="6"/>
                    </a:cubicBezTo>
                    <a:cubicBezTo>
                      <a:pt x="87" y="9"/>
                      <a:pt x="94" y="84"/>
                      <a:pt x="95" y="89"/>
                    </a:cubicBezTo>
                    <a:cubicBezTo>
                      <a:pt x="95" y="98"/>
                      <a:pt x="82" y="110"/>
                      <a:pt x="79" y="97"/>
                    </a:cubicBezTo>
                    <a:cubicBezTo>
                      <a:pt x="77" y="84"/>
                      <a:pt x="70" y="26"/>
                      <a:pt x="68" y="27"/>
                    </a:cubicBezTo>
                    <a:cubicBezTo>
                      <a:pt x="66" y="28"/>
                      <a:pt x="67" y="31"/>
                      <a:pt x="69" y="46"/>
                    </a:cubicBezTo>
                    <a:cubicBezTo>
                      <a:pt x="70" y="62"/>
                      <a:pt x="85" y="170"/>
                      <a:pt x="85" y="176"/>
                    </a:cubicBezTo>
                    <a:cubicBezTo>
                      <a:pt x="85" y="188"/>
                      <a:pt x="75" y="189"/>
                      <a:pt x="71" y="187"/>
                    </a:cubicBezTo>
                    <a:cubicBezTo>
                      <a:pt x="68" y="186"/>
                      <a:pt x="59" y="112"/>
                      <a:pt x="57" y="110"/>
                    </a:cubicBezTo>
                    <a:cubicBezTo>
                      <a:pt x="56" y="115"/>
                      <a:pt x="66" y="183"/>
                      <a:pt x="64" y="193"/>
                    </a:cubicBezTo>
                    <a:cubicBezTo>
                      <a:pt x="62" y="201"/>
                      <a:pt x="46" y="206"/>
                      <a:pt x="43" y="192"/>
                    </a:cubicBezTo>
                    <a:cubicBezTo>
                      <a:pt x="41" y="178"/>
                      <a:pt x="28" y="58"/>
                      <a:pt x="25" y="58"/>
                    </a:cubicBezTo>
                    <a:cubicBezTo>
                      <a:pt x="23" y="57"/>
                      <a:pt x="21" y="58"/>
                      <a:pt x="22" y="61"/>
                    </a:cubicBezTo>
                    <a:cubicBezTo>
                      <a:pt x="23" y="64"/>
                      <a:pt x="34" y="133"/>
                      <a:pt x="30" y="139"/>
                    </a:cubicBezTo>
                    <a:cubicBezTo>
                      <a:pt x="26" y="145"/>
                      <a:pt x="15" y="150"/>
                      <a:pt x="13" y="142"/>
                    </a:cubicBezTo>
                    <a:cubicBezTo>
                      <a:pt x="11" y="134"/>
                      <a:pt x="2" y="61"/>
                      <a:pt x="2"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sp>
            <p:nvSpPr>
              <p:cNvPr id="62" name="Freeform 35">
                <a:extLst>
                  <a:ext uri="{FF2B5EF4-FFF2-40B4-BE49-F238E27FC236}">
                    <a16:creationId xmlns:a16="http://schemas.microsoft.com/office/drawing/2014/main" id="{BE6C66C8-0674-C684-4025-34EFB2BE0AE8}"/>
                  </a:ext>
                </a:extLst>
              </p:cNvPr>
              <p:cNvSpPr>
                <a:spLocks/>
              </p:cNvSpPr>
              <p:nvPr/>
            </p:nvSpPr>
            <p:spPr bwMode="auto">
              <a:xfrm>
                <a:off x="8045450" y="4032250"/>
                <a:ext cx="449263" cy="541338"/>
              </a:xfrm>
              <a:custGeom>
                <a:avLst/>
                <a:gdLst>
                  <a:gd name="T0" fmla="*/ 38 w 45"/>
                  <a:gd name="T1" fmla="*/ 37 h 54"/>
                  <a:gd name="T2" fmla="*/ 9 w 45"/>
                  <a:gd name="T3" fmla="*/ 49 h 54"/>
                  <a:gd name="T4" fmla="*/ 7 w 45"/>
                  <a:gd name="T5" fmla="*/ 18 h 54"/>
                  <a:gd name="T6" fmla="*/ 36 w 45"/>
                  <a:gd name="T7" fmla="*/ 5 h 54"/>
                  <a:gd name="T8" fmla="*/ 38 w 45"/>
                  <a:gd name="T9" fmla="*/ 37 h 54"/>
                </a:gdLst>
                <a:ahLst/>
                <a:cxnLst>
                  <a:cxn ang="0">
                    <a:pos x="T0" y="T1"/>
                  </a:cxn>
                  <a:cxn ang="0">
                    <a:pos x="T2" y="T3"/>
                  </a:cxn>
                  <a:cxn ang="0">
                    <a:pos x="T4" y="T5"/>
                  </a:cxn>
                  <a:cxn ang="0">
                    <a:pos x="T6" y="T7"/>
                  </a:cxn>
                  <a:cxn ang="0">
                    <a:pos x="T8" y="T9"/>
                  </a:cxn>
                </a:cxnLst>
                <a:rect l="0" t="0" r="r" b="b"/>
                <a:pathLst>
                  <a:path w="45" h="54">
                    <a:moveTo>
                      <a:pt x="38" y="37"/>
                    </a:moveTo>
                    <a:cubicBezTo>
                      <a:pt x="30" y="49"/>
                      <a:pt x="17" y="54"/>
                      <a:pt x="9" y="49"/>
                    </a:cubicBezTo>
                    <a:cubicBezTo>
                      <a:pt x="0" y="44"/>
                      <a:pt x="0" y="30"/>
                      <a:pt x="7" y="18"/>
                    </a:cubicBezTo>
                    <a:cubicBezTo>
                      <a:pt x="14" y="6"/>
                      <a:pt x="27" y="0"/>
                      <a:pt x="36" y="5"/>
                    </a:cubicBezTo>
                    <a:cubicBezTo>
                      <a:pt x="44" y="10"/>
                      <a:pt x="45" y="25"/>
                      <a:pt x="38"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grpSp>
      </p:grpSp>
      <p:grpSp>
        <p:nvGrpSpPr>
          <p:cNvPr id="8" name="Group 87">
            <a:extLst>
              <a:ext uri="{FF2B5EF4-FFF2-40B4-BE49-F238E27FC236}">
                <a16:creationId xmlns:a16="http://schemas.microsoft.com/office/drawing/2014/main" id="{62CAF2D0-6DD7-4950-5B5F-1B14FC10F8DE}"/>
              </a:ext>
            </a:extLst>
          </p:cNvPr>
          <p:cNvGrpSpPr>
            <a:grpSpLocks noChangeAspect="1"/>
          </p:cNvGrpSpPr>
          <p:nvPr/>
        </p:nvGrpSpPr>
        <p:grpSpPr>
          <a:xfrm rot="21356245">
            <a:off x="6970931" y="1246709"/>
            <a:ext cx="662506" cy="1365999"/>
            <a:chOff x="6692935" y="2392972"/>
            <a:chExt cx="1048042" cy="2160937"/>
          </a:xfrm>
        </p:grpSpPr>
        <p:grpSp>
          <p:nvGrpSpPr>
            <p:cNvPr id="53" name="Group 88">
              <a:extLst>
                <a:ext uri="{FF2B5EF4-FFF2-40B4-BE49-F238E27FC236}">
                  <a16:creationId xmlns:a16="http://schemas.microsoft.com/office/drawing/2014/main" id="{9AB29581-37CC-DE64-8F37-41B4EE59CB1A}"/>
                </a:ext>
              </a:extLst>
            </p:cNvPr>
            <p:cNvGrpSpPr/>
            <p:nvPr/>
          </p:nvGrpSpPr>
          <p:grpSpPr>
            <a:xfrm rot="21445715">
              <a:off x="6734120" y="2392972"/>
              <a:ext cx="1006857" cy="2160937"/>
              <a:chOff x="6789452" y="2328936"/>
              <a:chExt cx="1058023" cy="2160937"/>
            </a:xfrm>
          </p:grpSpPr>
          <p:sp>
            <p:nvSpPr>
              <p:cNvPr id="57" name="Freeform 25">
                <a:extLst>
                  <a:ext uri="{FF2B5EF4-FFF2-40B4-BE49-F238E27FC236}">
                    <a16:creationId xmlns:a16="http://schemas.microsoft.com/office/drawing/2014/main" id="{D9EC307A-A8B7-7EB7-3298-FC4B209C90EF}"/>
                  </a:ext>
                </a:extLst>
              </p:cNvPr>
              <p:cNvSpPr>
                <a:spLocks/>
              </p:cNvSpPr>
              <p:nvPr/>
            </p:nvSpPr>
            <p:spPr bwMode="auto">
              <a:xfrm>
                <a:off x="6789452" y="2689591"/>
                <a:ext cx="1058023" cy="1800282"/>
              </a:xfrm>
              <a:custGeom>
                <a:avLst/>
                <a:gdLst>
                  <a:gd name="T0" fmla="*/ 37 w 141"/>
                  <a:gd name="T1" fmla="*/ 33 h 240"/>
                  <a:gd name="T2" fmla="*/ 27 w 141"/>
                  <a:gd name="T3" fmla="*/ 124 h 240"/>
                  <a:gd name="T4" fmla="*/ 0 w 141"/>
                  <a:gd name="T5" fmla="*/ 123 h 240"/>
                  <a:gd name="T6" fmla="*/ 12 w 141"/>
                  <a:gd name="T7" fmla="*/ 14 h 240"/>
                  <a:gd name="T8" fmla="*/ 28 w 141"/>
                  <a:gd name="T9" fmla="*/ 1 h 240"/>
                  <a:gd name="T10" fmla="*/ 126 w 141"/>
                  <a:gd name="T11" fmla="*/ 21 h 240"/>
                  <a:gd name="T12" fmla="*/ 140 w 141"/>
                  <a:gd name="T13" fmla="*/ 40 h 240"/>
                  <a:gd name="T14" fmla="*/ 120 w 141"/>
                  <a:gd name="T15" fmla="*/ 150 h 240"/>
                  <a:gd name="T16" fmla="*/ 96 w 141"/>
                  <a:gd name="T17" fmla="*/ 150 h 240"/>
                  <a:gd name="T18" fmla="*/ 112 w 141"/>
                  <a:gd name="T19" fmla="*/ 48 h 240"/>
                  <a:gd name="T20" fmla="*/ 106 w 141"/>
                  <a:gd name="T21" fmla="*/ 59 h 240"/>
                  <a:gd name="T22" fmla="*/ 80 w 141"/>
                  <a:gd name="T23" fmla="*/ 229 h 240"/>
                  <a:gd name="T24" fmla="*/ 58 w 141"/>
                  <a:gd name="T25" fmla="*/ 239 h 240"/>
                  <a:gd name="T26" fmla="*/ 55 w 141"/>
                  <a:gd name="T27" fmla="*/ 210 h 240"/>
                  <a:gd name="T28" fmla="*/ 63 w 141"/>
                  <a:gd name="T29" fmla="*/ 128 h 240"/>
                  <a:gd name="T30" fmla="*/ 59 w 141"/>
                  <a:gd name="T31" fmla="*/ 128 h 240"/>
                  <a:gd name="T32" fmla="*/ 48 w 141"/>
                  <a:gd name="T33" fmla="*/ 223 h 240"/>
                  <a:gd name="T34" fmla="*/ 30 w 141"/>
                  <a:gd name="T35" fmla="*/ 230 h 240"/>
                  <a:gd name="T36" fmla="*/ 25 w 141"/>
                  <a:gd name="T37" fmla="*/ 201 h 240"/>
                  <a:gd name="T38" fmla="*/ 40 w 141"/>
                  <a:gd name="T39" fmla="*/ 34 h 240"/>
                  <a:gd name="T40" fmla="*/ 37 w 141"/>
                  <a:gd name="T41" fmla="*/ 3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 h="240">
                    <a:moveTo>
                      <a:pt x="37" y="33"/>
                    </a:moveTo>
                    <a:cubicBezTo>
                      <a:pt x="35" y="33"/>
                      <a:pt x="28" y="119"/>
                      <a:pt x="27" y="124"/>
                    </a:cubicBezTo>
                    <a:cubicBezTo>
                      <a:pt x="25" y="129"/>
                      <a:pt x="1" y="140"/>
                      <a:pt x="0" y="123"/>
                    </a:cubicBezTo>
                    <a:cubicBezTo>
                      <a:pt x="0" y="123"/>
                      <a:pt x="10" y="21"/>
                      <a:pt x="12" y="14"/>
                    </a:cubicBezTo>
                    <a:cubicBezTo>
                      <a:pt x="14" y="7"/>
                      <a:pt x="22" y="0"/>
                      <a:pt x="28" y="1"/>
                    </a:cubicBezTo>
                    <a:cubicBezTo>
                      <a:pt x="33" y="2"/>
                      <a:pt x="112" y="17"/>
                      <a:pt x="126" y="21"/>
                    </a:cubicBezTo>
                    <a:cubicBezTo>
                      <a:pt x="141" y="26"/>
                      <a:pt x="140" y="35"/>
                      <a:pt x="140" y="40"/>
                    </a:cubicBezTo>
                    <a:cubicBezTo>
                      <a:pt x="140" y="44"/>
                      <a:pt x="127" y="127"/>
                      <a:pt x="120" y="150"/>
                    </a:cubicBezTo>
                    <a:cubicBezTo>
                      <a:pt x="117" y="161"/>
                      <a:pt x="96" y="163"/>
                      <a:pt x="96" y="150"/>
                    </a:cubicBezTo>
                    <a:cubicBezTo>
                      <a:pt x="97" y="133"/>
                      <a:pt x="114" y="50"/>
                      <a:pt x="112" y="48"/>
                    </a:cubicBezTo>
                    <a:cubicBezTo>
                      <a:pt x="110" y="47"/>
                      <a:pt x="107" y="47"/>
                      <a:pt x="106" y="59"/>
                    </a:cubicBezTo>
                    <a:cubicBezTo>
                      <a:pt x="105" y="70"/>
                      <a:pt x="85" y="218"/>
                      <a:pt x="80" y="229"/>
                    </a:cubicBezTo>
                    <a:cubicBezTo>
                      <a:pt x="75" y="239"/>
                      <a:pt x="63" y="240"/>
                      <a:pt x="58" y="239"/>
                    </a:cubicBezTo>
                    <a:cubicBezTo>
                      <a:pt x="52" y="238"/>
                      <a:pt x="52" y="225"/>
                      <a:pt x="55" y="210"/>
                    </a:cubicBezTo>
                    <a:cubicBezTo>
                      <a:pt x="63" y="128"/>
                      <a:pt x="63" y="128"/>
                      <a:pt x="63" y="128"/>
                    </a:cubicBezTo>
                    <a:cubicBezTo>
                      <a:pt x="63" y="128"/>
                      <a:pt x="58" y="123"/>
                      <a:pt x="59" y="128"/>
                    </a:cubicBezTo>
                    <a:cubicBezTo>
                      <a:pt x="59" y="133"/>
                      <a:pt x="51" y="217"/>
                      <a:pt x="48" y="223"/>
                    </a:cubicBezTo>
                    <a:cubicBezTo>
                      <a:pt x="46" y="228"/>
                      <a:pt x="38" y="231"/>
                      <a:pt x="30" y="230"/>
                    </a:cubicBezTo>
                    <a:cubicBezTo>
                      <a:pt x="25" y="230"/>
                      <a:pt x="24" y="213"/>
                      <a:pt x="25" y="201"/>
                    </a:cubicBezTo>
                    <a:cubicBezTo>
                      <a:pt x="27" y="166"/>
                      <a:pt x="42" y="34"/>
                      <a:pt x="40" y="34"/>
                    </a:cubicBezTo>
                    <a:cubicBezTo>
                      <a:pt x="36" y="34"/>
                      <a:pt x="37" y="33"/>
                      <a:pt x="37" y="33"/>
                    </a:cubicBezTo>
                    <a:close/>
                  </a:path>
                </a:pathLst>
              </a:custGeom>
              <a:solidFill>
                <a:srgbClr val="3D3D3D"/>
              </a:solidFill>
              <a:ln>
                <a:noFill/>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sp>
            <p:nvSpPr>
              <p:cNvPr id="58" name="Freeform 26">
                <a:extLst>
                  <a:ext uri="{FF2B5EF4-FFF2-40B4-BE49-F238E27FC236}">
                    <a16:creationId xmlns:a16="http://schemas.microsoft.com/office/drawing/2014/main" id="{ED8D0C4F-0966-EDC2-B60D-E153EC64C1D7}"/>
                  </a:ext>
                </a:extLst>
              </p:cNvPr>
              <p:cNvSpPr>
                <a:spLocks/>
              </p:cNvSpPr>
              <p:nvPr/>
            </p:nvSpPr>
            <p:spPr bwMode="auto">
              <a:xfrm>
                <a:off x="7133646" y="2328936"/>
                <a:ext cx="502823" cy="413032"/>
              </a:xfrm>
              <a:custGeom>
                <a:avLst/>
                <a:gdLst>
                  <a:gd name="T0" fmla="*/ 0 w 67"/>
                  <a:gd name="T1" fmla="*/ 34 h 55"/>
                  <a:gd name="T2" fmla="*/ 34 w 67"/>
                  <a:gd name="T3" fmla="*/ 0 h 55"/>
                  <a:gd name="T4" fmla="*/ 65 w 67"/>
                  <a:gd name="T5" fmla="*/ 35 h 55"/>
                  <a:gd name="T6" fmla="*/ 53 w 67"/>
                  <a:gd name="T7" fmla="*/ 55 h 55"/>
                  <a:gd name="T8" fmla="*/ 0 w 67"/>
                  <a:gd name="T9" fmla="*/ 34 h 55"/>
                </a:gdLst>
                <a:ahLst/>
                <a:cxnLst>
                  <a:cxn ang="0">
                    <a:pos x="T0" y="T1"/>
                  </a:cxn>
                  <a:cxn ang="0">
                    <a:pos x="T2" y="T3"/>
                  </a:cxn>
                  <a:cxn ang="0">
                    <a:pos x="T4" y="T5"/>
                  </a:cxn>
                  <a:cxn ang="0">
                    <a:pos x="T6" y="T7"/>
                  </a:cxn>
                  <a:cxn ang="0">
                    <a:pos x="T8" y="T9"/>
                  </a:cxn>
                </a:cxnLst>
                <a:rect l="0" t="0" r="r" b="b"/>
                <a:pathLst>
                  <a:path w="67" h="55">
                    <a:moveTo>
                      <a:pt x="0" y="34"/>
                    </a:moveTo>
                    <a:cubicBezTo>
                      <a:pt x="0" y="19"/>
                      <a:pt x="17" y="0"/>
                      <a:pt x="34" y="0"/>
                    </a:cubicBezTo>
                    <a:cubicBezTo>
                      <a:pt x="51" y="0"/>
                      <a:pt x="67" y="13"/>
                      <a:pt x="65" y="35"/>
                    </a:cubicBezTo>
                    <a:cubicBezTo>
                      <a:pt x="53" y="55"/>
                      <a:pt x="53" y="55"/>
                      <a:pt x="53" y="55"/>
                    </a:cubicBezTo>
                    <a:lnTo>
                      <a:pt x="0" y="34"/>
                    </a:lnTo>
                    <a:close/>
                  </a:path>
                </a:pathLst>
              </a:custGeom>
              <a:solidFill>
                <a:srgbClr val="3D3D3D"/>
              </a:solidFill>
              <a:ln>
                <a:noFill/>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grpSp>
        <p:grpSp>
          <p:nvGrpSpPr>
            <p:cNvPr id="54" name="Group 89">
              <a:extLst>
                <a:ext uri="{FF2B5EF4-FFF2-40B4-BE49-F238E27FC236}">
                  <a16:creationId xmlns:a16="http://schemas.microsoft.com/office/drawing/2014/main" id="{25A8C055-D31F-1A59-258F-B8B44EAEC5B5}"/>
                </a:ext>
              </a:extLst>
            </p:cNvPr>
            <p:cNvGrpSpPr/>
            <p:nvPr/>
          </p:nvGrpSpPr>
          <p:grpSpPr>
            <a:xfrm rot="21445715">
              <a:off x="6692935" y="2469361"/>
              <a:ext cx="1021097" cy="2078629"/>
              <a:chOff x="8574881" y="3680717"/>
              <a:chExt cx="1138238" cy="2205038"/>
            </a:xfrm>
            <a:gradFill>
              <a:gsLst>
                <a:gs pos="2000">
                  <a:schemeClr val="bg1">
                    <a:lumMod val="75000"/>
                  </a:schemeClr>
                </a:gs>
                <a:gs pos="81000">
                  <a:schemeClr val="bg1">
                    <a:lumMod val="50000"/>
                  </a:schemeClr>
                </a:gs>
              </a:gsLst>
              <a:lin ang="16200000" scaled="1"/>
            </a:gradFill>
          </p:grpSpPr>
          <p:sp>
            <p:nvSpPr>
              <p:cNvPr id="55" name="Oval 27">
                <a:extLst>
                  <a:ext uri="{FF2B5EF4-FFF2-40B4-BE49-F238E27FC236}">
                    <a16:creationId xmlns:a16="http://schemas.microsoft.com/office/drawing/2014/main" id="{BC865776-2CCA-5394-A184-26D59B4CD362}"/>
                  </a:ext>
                </a:extLst>
              </p:cNvPr>
              <p:cNvSpPr>
                <a:spLocks noChangeArrowheads="1"/>
              </p:cNvSpPr>
              <p:nvPr/>
            </p:nvSpPr>
            <p:spPr bwMode="auto">
              <a:xfrm>
                <a:off x="8979693" y="3680717"/>
                <a:ext cx="485775" cy="4381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sp>
            <p:nvSpPr>
              <p:cNvPr id="56" name="Freeform 28">
                <a:extLst>
                  <a:ext uri="{FF2B5EF4-FFF2-40B4-BE49-F238E27FC236}">
                    <a16:creationId xmlns:a16="http://schemas.microsoft.com/office/drawing/2014/main" id="{BDF9FB77-78DB-24D7-0988-B38091883B59}"/>
                  </a:ext>
                </a:extLst>
              </p:cNvPr>
              <p:cNvSpPr>
                <a:spLocks/>
              </p:cNvSpPr>
              <p:nvPr/>
            </p:nvSpPr>
            <p:spPr bwMode="auto">
              <a:xfrm>
                <a:off x="8574881" y="4055367"/>
                <a:ext cx="1138238" cy="1830388"/>
              </a:xfrm>
              <a:custGeom>
                <a:avLst/>
                <a:gdLst>
                  <a:gd name="T0" fmla="*/ 37 w 143"/>
                  <a:gd name="T1" fmla="*/ 31 h 230"/>
                  <a:gd name="T2" fmla="*/ 25 w 143"/>
                  <a:gd name="T3" fmla="*/ 118 h 230"/>
                  <a:gd name="T4" fmla="*/ 0 w 143"/>
                  <a:gd name="T5" fmla="*/ 111 h 230"/>
                  <a:gd name="T6" fmla="*/ 12 w 143"/>
                  <a:gd name="T7" fmla="*/ 12 h 230"/>
                  <a:gd name="T8" fmla="*/ 23 w 143"/>
                  <a:gd name="T9" fmla="*/ 1 h 230"/>
                  <a:gd name="T10" fmla="*/ 127 w 143"/>
                  <a:gd name="T11" fmla="*/ 23 h 230"/>
                  <a:gd name="T12" fmla="*/ 143 w 143"/>
                  <a:gd name="T13" fmla="*/ 40 h 230"/>
                  <a:gd name="T14" fmla="*/ 122 w 143"/>
                  <a:gd name="T15" fmla="*/ 145 h 230"/>
                  <a:gd name="T16" fmla="*/ 97 w 143"/>
                  <a:gd name="T17" fmla="*/ 135 h 230"/>
                  <a:gd name="T18" fmla="*/ 109 w 143"/>
                  <a:gd name="T19" fmla="*/ 47 h 230"/>
                  <a:gd name="T20" fmla="*/ 103 w 143"/>
                  <a:gd name="T21" fmla="*/ 58 h 230"/>
                  <a:gd name="T22" fmla="*/ 81 w 143"/>
                  <a:gd name="T23" fmla="*/ 219 h 230"/>
                  <a:gd name="T24" fmla="*/ 63 w 143"/>
                  <a:gd name="T25" fmla="*/ 230 h 230"/>
                  <a:gd name="T26" fmla="*/ 52 w 143"/>
                  <a:gd name="T27" fmla="*/ 209 h 230"/>
                  <a:gd name="T28" fmla="*/ 62 w 143"/>
                  <a:gd name="T29" fmla="*/ 126 h 230"/>
                  <a:gd name="T30" fmla="*/ 59 w 143"/>
                  <a:gd name="T31" fmla="*/ 128 h 230"/>
                  <a:gd name="T32" fmla="*/ 46 w 143"/>
                  <a:gd name="T33" fmla="*/ 216 h 230"/>
                  <a:gd name="T34" fmla="*/ 30 w 143"/>
                  <a:gd name="T35" fmla="*/ 221 h 230"/>
                  <a:gd name="T36" fmla="*/ 22 w 143"/>
                  <a:gd name="T37" fmla="*/ 199 h 230"/>
                  <a:gd name="T38" fmla="*/ 41 w 143"/>
                  <a:gd name="T39" fmla="*/ 32 h 230"/>
                  <a:gd name="T40" fmla="*/ 37 w 143"/>
                  <a:gd name="T41" fmla="*/ 3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230">
                    <a:moveTo>
                      <a:pt x="37" y="31"/>
                    </a:moveTo>
                    <a:cubicBezTo>
                      <a:pt x="35" y="31"/>
                      <a:pt x="26" y="113"/>
                      <a:pt x="25" y="118"/>
                    </a:cubicBezTo>
                    <a:cubicBezTo>
                      <a:pt x="25" y="126"/>
                      <a:pt x="0" y="128"/>
                      <a:pt x="0" y="111"/>
                    </a:cubicBezTo>
                    <a:cubicBezTo>
                      <a:pt x="0" y="111"/>
                      <a:pt x="10" y="19"/>
                      <a:pt x="12" y="12"/>
                    </a:cubicBezTo>
                    <a:cubicBezTo>
                      <a:pt x="14" y="5"/>
                      <a:pt x="17" y="0"/>
                      <a:pt x="23" y="1"/>
                    </a:cubicBezTo>
                    <a:cubicBezTo>
                      <a:pt x="29" y="1"/>
                      <a:pt x="113" y="18"/>
                      <a:pt x="127" y="23"/>
                    </a:cubicBezTo>
                    <a:cubicBezTo>
                      <a:pt x="142" y="28"/>
                      <a:pt x="143" y="35"/>
                      <a:pt x="143" y="40"/>
                    </a:cubicBezTo>
                    <a:cubicBezTo>
                      <a:pt x="143" y="44"/>
                      <a:pt x="125" y="139"/>
                      <a:pt x="122" y="145"/>
                    </a:cubicBezTo>
                    <a:cubicBezTo>
                      <a:pt x="117" y="154"/>
                      <a:pt x="96" y="153"/>
                      <a:pt x="97" y="135"/>
                    </a:cubicBezTo>
                    <a:cubicBezTo>
                      <a:pt x="97" y="118"/>
                      <a:pt x="111" y="48"/>
                      <a:pt x="109" y="47"/>
                    </a:cubicBezTo>
                    <a:cubicBezTo>
                      <a:pt x="106" y="45"/>
                      <a:pt x="104" y="46"/>
                      <a:pt x="103" y="58"/>
                    </a:cubicBezTo>
                    <a:cubicBezTo>
                      <a:pt x="102" y="70"/>
                      <a:pt x="86" y="209"/>
                      <a:pt x="81" y="219"/>
                    </a:cubicBezTo>
                    <a:cubicBezTo>
                      <a:pt x="76" y="230"/>
                      <a:pt x="69" y="230"/>
                      <a:pt x="63" y="230"/>
                    </a:cubicBezTo>
                    <a:cubicBezTo>
                      <a:pt x="57" y="230"/>
                      <a:pt x="49" y="223"/>
                      <a:pt x="52" y="209"/>
                    </a:cubicBezTo>
                    <a:cubicBezTo>
                      <a:pt x="62" y="126"/>
                      <a:pt x="62" y="126"/>
                      <a:pt x="62" y="126"/>
                    </a:cubicBezTo>
                    <a:cubicBezTo>
                      <a:pt x="62" y="126"/>
                      <a:pt x="59" y="123"/>
                      <a:pt x="59" y="128"/>
                    </a:cubicBezTo>
                    <a:cubicBezTo>
                      <a:pt x="59" y="133"/>
                      <a:pt x="49" y="210"/>
                      <a:pt x="46" y="216"/>
                    </a:cubicBezTo>
                    <a:cubicBezTo>
                      <a:pt x="44" y="221"/>
                      <a:pt x="38" y="223"/>
                      <a:pt x="30" y="221"/>
                    </a:cubicBezTo>
                    <a:cubicBezTo>
                      <a:pt x="24" y="219"/>
                      <a:pt x="21" y="210"/>
                      <a:pt x="22" y="199"/>
                    </a:cubicBezTo>
                    <a:cubicBezTo>
                      <a:pt x="25" y="164"/>
                      <a:pt x="43" y="32"/>
                      <a:pt x="41" y="32"/>
                    </a:cubicBezTo>
                    <a:cubicBezTo>
                      <a:pt x="37" y="32"/>
                      <a:pt x="37" y="31"/>
                      <a:pt x="37"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grpSp>
      </p:grpSp>
      <p:grpSp>
        <p:nvGrpSpPr>
          <p:cNvPr id="20" name="Group 2062">
            <a:extLst>
              <a:ext uri="{FF2B5EF4-FFF2-40B4-BE49-F238E27FC236}">
                <a16:creationId xmlns:a16="http://schemas.microsoft.com/office/drawing/2014/main" id="{8EA6B0A7-1CC8-5EB6-81A4-54BC3749E01E}"/>
              </a:ext>
            </a:extLst>
          </p:cNvPr>
          <p:cNvGrpSpPr>
            <a:grpSpLocks noChangeAspect="1"/>
          </p:cNvGrpSpPr>
          <p:nvPr/>
        </p:nvGrpSpPr>
        <p:grpSpPr>
          <a:xfrm>
            <a:off x="4661658" y="1274522"/>
            <a:ext cx="596092" cy="1367744"/>
            <a:chOff x="3182582" y="1387440"/>
            <a:chExt cx="647924" cy="1486678"/>
          </a:xfrm>
        </p:grpSpPr>
        <p:grpSp>
          <p:nvGrpSpPr>
            <p:cNvPr id="47" name="Group 104">
              <a:extLst>
                <a:ext uri="{FF2B5EF4-FFF2-40B4-BE49-F238E27FC236}">
                  <a16:creationId xmlns:a16="http://schemas.microsoft.com/office/drawing/2014/main" id="{BAB3F8A3-2B85-40FB-0DDD-7E0EFA4102AC}"/>
                </a:ext>
              </a:extLst>
            </p:cNvPr>
            <p:cNvGrpSpPr/>
            <p:nvPr/>
          </p:nvGrpSpPr>
          <p:grpSpPr>
            <a:xfrm rot="379412">
              <a:off x="3182582" y="1387440"/>
              <a:ext cx="639747" cy="1469412"/>
              <a:chOff x="7745412" y="3932238"/>
              <a:chExt cx="1058863" cy="2432050"/>
            </a:xfrm>
            <a:gradFill>
              <a:gsLst>
                <a:gs pos="37000">
                  <a:schemeClr val="bg1">
                    <a:lumMod val="50000"/>
                  </a:schemeClr>
                </a:gs>
                <a:gs pos="0">
                  <a:schemeClr val="tx1">
                    <a:lumMod val="50000"/>
                  </a:schemeClr>
                </a:gs>
              </a:gsLst>
              <a:lin ang="16200000" scaled="1"/>
            </a:gradFill>
          </p:grpSpPr>
          <p:sp>
            <p:nvSpPr>
              <p:cNvPr id="51" name="Freeform 32">
                <a:extLst>
                  <a:ext uri="{FF2B5EF4-FFF2-40B4-BE49-F238E27FC236}">
                    <a16:creationId xmlns:a16="http://schemas.microsoft.com/office/drawing/2014/main" id="{CF26CC03-2143-E722-AD32-97D11892E329}"/>
                  </a:ext>
                </a:extLst>
              </p:cNvPr>
              <p:cNvSpPr>
                <a:spLocks/>
              </p:cNvSpPr>
              <p:nvPr/>
            </p:nvSpPr>
            <p:spPr bwMode="auto">
              <a:xfrm>
                <a:off x="7745412" y="4233863"/>
                <a:ext cx="1058863" cy="2130425"/>
              </a:xfrm>
              <a:custGeom>
                <a:avLst/>
                <a:gdLst>
                  <a:gd name="T0" fmla="*/ 3 w 106"/>
                  <a:gd name="T1" fmla="*/ 63 h 213"/>
                  <a:gd name="T2" fmla="*/ 7 w 106"/>
                  <a:gd name="T3" fmla="*/ 45 h 213"/>
                  <a:gd name="T4" fmla="*/ 79 w 106"/>
                  <a:gd name="T5" fmla="*/ 2 h 213"/>
                  <a:gd name="T6" fmla="*/ 98 w 106"/>
                  <a:gd name="T7" fmla="*/ 10 h 213"/>
                  <a:gd name="T8" fmla="*/ 105 w 106"/>
                  <a:gd name="T9" fmla="*/ 104 h 213"/>
                  <a:gd name="T10" fmla="*/ 80 w 106"/>
                  <a:gd name="T11" fmla="*/ 102 h 213"/>
                  <a:gd name="T12" fmla="*/ 65 w 106"/>
                  <a:gd name="T13" fmla="*/ 28 h 213"/>
                  <a:gd name="T14" fmla="*/ 66 w 106"/>
                  <a:gd name="T15" fmla="*/ 47 h 213"/>
                  <a:gd name="T16" fmla="*/ 94 w 106"/>
                  <a:gd name="T17" fmla="*/ 191 h 213"/>
                  <a:gd name="T18" fmla="*/ 74 w 106"/>
                  <a:gd name="T19" fmla="*/ 192 h 213"/>
                  <a:gd name="T20" fmla="*/ 65 w 106"/>
                  <a:gd name="T21" fmla="*/ 107 h 213"/>
                  <a:gd name="T22" fmla="*/ 73 w 106"/>
                  <a:gd name="T23" fmla="*/ 205 h 213"/>
                  <a:gd name="T24" fmla="*/ 45 w 106"/>
                  <a:gd name="T25" fmla="*/ 197 h 213"/>
                  <a:gd name="T26" fmla="*/ 29 w 106"/>
                  <a:gd name="T27" fmla="*/ 73 h 213"/>
                  <a:gd name="T28" fmla="*/ 28 w 106"/>
                  <a:gd name="T29" fmla="*/ 74 h 213"/>
                  <a:gd name="T30" fmla="*/ 35 w 106"/>
                  <a:gd name="T31" fmla="*/ 153 h 213"/>
                  <a:gd name="T32" fmla="*/ 14 w 106"/>
                  <a:gd name="T33" fmla="*/ 144 h 213"/>
                  <a:gd name="T34" fmla="*/ 3 w 106"/>
                  <a:gd name="T35" fmla="*/ 6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6" h="213">
                    <a:moveTo>
                      <a:pt x="3" y="63"/>
                    </a:moveTo>
                    <a:cubicBezTo>
                      <a:pt x="3" y="60"/>
                      <a:pt x="0" y="49"/>
                      <a:pt x="7" y="45"/>
                    </a:cubicBezTo>
                    <a:cubicBezTo>
                      <a:pt x="13" y="41"/>
                      <a:pt x="74" y="3"/>
                      <a:pt x="79" y="2"/>
                    </a:cubicBezTo>
                    <a:cubicBezTo>
                      <a:pt x="85" y="0"/>
                      <a:pt x="97" y="7"/>
                      <a:pt x="98" y="10"/>
                    </a:cubicBezTo>
                    <a:cubicBezTo>
                      <a:pt x="98" y="14"/>
                      <a:pt x="105" y="100"/>
                      <a:pt x="105" y="104"/>
                    </a:cubicBezTo>
                    <a:cubicBezTo>
                      <a:pt x="106" y="114"/>
                      <a:pt x="82" y="115"/>
                      <a:pt x="80" y="102"/>
                    </a:cubicBezTo>
                    <a:cubicBezTo>
                      <a:pt x="77" y="90"/>
                      <a:pt x="67" y="26"/>
                      <a:pt x="65" y="28"/>
                    </a:cubicBezTo>
                    <a:cubicBezTo>
                      <a:pt x="63" y="29"/>
                      <a:pt x="65" y="32"/>
                      <a:pt x="66" y="47"/>
                    </a:cubicBezTo>
                    <a:cubicBezTo>
                      <a:pt x="67" y="62"/>
                      <a:pt x="95" y="185"/>
                      <a:pt x="94" y="191"/>
                    </a:cubicBezTo>
                    <a:cubicBezTo>
                      <a:pt x="92" y="199"/>
                      <a:pt x="78" y="199"/>
                      <a:pt x="74" y="192"/>
                    </a:cubicBezTo>
                    <a:cubicBezTo>
                      <a:pt x="72" y="190"/>
                      <a:pt x="67" y="109"/>
                      <a:pt x="65" y="107"/>
                    </a:cubicBezTo>
                    <a:cubicBezTo>
                      <a:pt x="64" y="112"/>
                      <a:pt x="75" y="195"/>
                      <a:pt x="73" y="205"/>
                    </a:cubicBezTo>
                    <a:cubicBezTo>
                      <a:pt x="71" y="213"/>
                      <a:pt x="48" y="211"/>
                      <a:pt x="45" y="197"/>
                    </a:cubicBezTo>
                    <a:cubicBezTo>
                      <a:pt x="42" y="183"/>
                      <a:pt x="31" y="74"/>
                      <a:pt x="29" y="73"/>
                    </a:cubicBezTo>
                    <a:cubicBezTo>
                      <a:pt x="26" y="72"/>
                      <a:pt x="27" y="72"/>
                      <a:pt x="28" y="74"/>
                    </a:cubicBezTo>
                    <a:cubicBezTo>
                      <a:pt x="28" y="77"/>
                      <a:pt x="39" y="147"/>
                      <a:pt x="35" y="153"/>
                    </a:cubicBezTo>
                    <a:cubicBezTo>
                      <a:pt x="31" y="159"/>
                      <a:pt x="16" y="152"/>
                      <a:pt x="14" y="144"/>
                    </a:cubicBezTo>
                    <a:cubicBezTo>
                      <a:pt x="12" y="136"/>
                      <a:pt x="3" y="63"/>
                      <a:pt x="3"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sp>
            <p:nvSpPr>
              <p:cNvPr id="52" name="Freeform 34">
                <a:extLst>
                  <a:ext uri="{FF2B5EF4-FFF2-40B4-BE49-F238E27FC236}">
                    <a16:creationId xmlns:a16="http://schemas.microsoft.com/office/drawing/2014/main" id="{0E1EB138-4567-40AB-1291-3E49E2F9401F}"/>
                  </a:ext>
                </a:extLst>
              </p:cNvPr>
              <p:cNvSpPr>
                <a:spLocks/>
              </p:cNvSpPr>
              <p:nvPr/>
            </p:nvSpPr>
            <p:spPr bwMode="auto">
              <a:xfrm>
                <a:off x="7885113" y="3932238"/>
                <a:ext cx="520700" cy="601663"/>
              </a:xfrm>
              <a:custGeom>
                <a:avLst/>
                <a:gdLst>
                  <a:gd name="T0" fmla="*/ 9 w 52"/>
                  <a:gd name="T1" fmla="*/ 49 h 60"/>
                  <a:gd name="T2" fmla="*/ 7 w 52"/>
                  <a:gd name="T3" fmla="*/ 18 h 60"/>
                  <a:gd name="T4" fmla="*/ 36 w 52"/>
                  <a:gd name="T5" fmla="*/ 5 h 60"/>
                  <a:gd name="T6" fmla="*/ 52 w 52"/>
                  <a:gd name="T7" fmla="*/ 15 h 60"/>
                  <a:gd name="T8" fmla="*/ 27 w 52"/>
                  <a:gd name="T9" fmla="*/ 60 h 60"/>
                  <a:gd name="T10" fmla="*/ 9 w 52"/>
                  <a:gd name="T11" fmla="*/ 49 h 60"/>
                </a:gdLst>
                <a:ahLst/>
                <a:cxnLst>
                  <a:cxn ang="0">
                    <a:pos x="T0" y="T1"/>
                  </a:cxn>
                  <a:cxn ang="0">
                    <a:pos x="T2" y="T3"/>
                  </a:cxn>
                  <a:cxn ang="0">
                    <a:pos x="T4" y="T5"/>
                  </a:cxn>
                  <a:cxn ang="0">
                    <a:pos x="T6" y="T7"/>
                  </a:cxn>
                  <a:cxn ang="0">
                    <a:pos x="T8" y="T9"/>
                  </a:cxn>
                  <a:cxn ang="0">
                    <a:pos x="T10" y="T11"/>
                  </a:cxn>
                </a:cxnLst>
                <a:rect l="0" t="0" r="r" b="b"/>
                <a:pathLst>
                  <a:path w="52" h="60">
                    <a:moveTo>
                      <a:pt x="9" y="49"/>
                    </a:moveTo>
                    <a:cubicBezTo>
                      <a:pt x="0" y="44"/>
                      <a:pt x="0" y="30"/>
                      <a:pt x="7" y="18"/>
                    </a:cubicBezTo>
                    <a:cubicBezTo>
                      <a:pt x="14" y="6"/>
                      <a:pt x="27" y="0"/>
                      <a:pt x="36" y="5"/>
                    </a:cubicBezTo>
                    <a:cubicBezTo>
                      <a:pt x="52" y="15"/>
                      <a:pt x="52" y="15"/>
                      <a:pt x="52" y="15"/>
                    </a:cubicBezTo>
                    <a:cubicBezTo>
                      <a:pt x="27" y="60"/>
                      <a:pt x="27" y="60"/>
                      <a:pt x="27" y="60"/>
                    </a:cubicBezTo>
                    <a:lnTo>
                      <a:pt x="9"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grpSp>
        <p:grpSp>
          <p:nvGrpSpPr>
            <p:cNvPr id="48" name="Group 105">
              <a:extLst>
                <a:ext uri="{FF2B5EF4-FFF2-40B4-BE49-F238E27FC236}">
                  <a16:creationId xmlns:a16="http://schemas.microsoft.com/office/drawing/2014/main" id="{28E46AED-62A5-B062-2E35-792E65909E93}"/>
                </a:ext>
              </a:extLst>
            </p:cNvPr>
            <p:cNvGrpSpPr/>
            <p:nvPr/>
          </p:nvGrpSpPr>
          <p:grpSpPr>
            <a:xfrm rot="379412">
              <a:off x="3256941" y="1452662"/>
              <a:ext cx="573565" cy="1421456"/>
              <a:chOff x="7875588" y="4032250"/>
              <a:chExt cx="949325" cy="2352676"/>
            </a:xfrm>
            <a:gradFill>
              <a:gsLst>
                <a:gs pos="77000">
                  <a:schemeClr val="tx1">
                    <a:lumMod val="75000"/>
                  </a:schemeClr>
                </a:gs>
                <a:gs pos="0">
                  <a:schemeClr val="bg1">
                    <a:lumMod val="65000"/>
                  </a:schemeClr>
                </a:gs>
              </a:gsLst>
              <a:lin ang="16200000" scaled="1"/>
            </a:gradFill>
          </p:grpSpPr>
          <p:sp>
            <p:nvSpPr>
              <p:cNvPr id="49" name="Freeform 33">
                <a:extLst>
                  <a:ext uri="{FF2B5EF4-FFF2-40B4-BE49-F238E27FC236}">
                    <a16:creationId xmlns:a16="http://schemas.microsoft.com/office/drawing/2014/main" id="{7258142D-C8B0-27C1-3892-989798FF0FAD}"/>
                  </a:ext>
                </a:extLst>
              </p:cNvPr>
              <p:cNvSpPr>
                <a:spLocks/>
              </p:cNvSpPr>
              <p:nvPr/>
            </p:nvSpPr>
            <p:spPr bwMode="auto">
              <a:xfrm>
                <a:off x="7875588" y="4322763"/>
                <a:ext cx="949325" cy="2062163"/>
              </a:xfrm>
              <a:custGeom>
                <a:avLst/>
                <a:gdLst>
                  <a:gd name="T0" fmla="*/ 2 w 95"/>
                  <a:gd name="T1" fmla="*/ 61 h 206"/>
                  <a:gd name="T2" fmla="*/ 7 w 95"/>
                  <a:gd name="T3" fmla="*/ 45 h 206"/>
                  <a:gd name="T4" fmla="*/ 81 w 95"/>
                  <a:gd name="T5" fmla="*/ 0 h 206"/>
                  <a:gd name="T6" fmla="*/ 87 w 95"/>
                  <a:gd name="T7" fmla="*/ 6 h 206"/>
                  <a:gd name="T8" fmla="*/ 95 w 95"/>
                  <a:gd name="T9" fmla="*/ 89 h 206"/>
                  <a:gd name="T10" fmla="*/ 79 w 95"/>
                  <a:gd name="T11" fmla="*/ 97 h 206"/>
                  <a:gd name="T12" fmla="*/ 68 w 95"/>
                  <a:gd name="T13" fmla="*/ 27 h 206"/>
                  <a:gd name="T14" fmla="*/ 69 w 95"/>
                  <a:gd name="T15" fmla="*/ 46 h 206"/>
                  <a:gd name="T16" fmla="*/ 85 w 95"/>
                  <a:gd name="T17" fmla="*/ 176 h 206"/>
                  <a:gd name="T18" fmla="*/ 71 w 95"/>
                  <a:gd name="T19" fmla="*/ 187 h 206"/>
                  <a:gd name="T20" fmla="*/ 57 w 95"/>
                  <a:gd name="T21" fmla="*/ 110 h 206"/>
                  <a:gd name="T22" fmla="*/ 64 w 95"/>
                  <a:gd name="T23" fmla="*/ 193 h 206"/>
                  <a:gd name="T24" fmla="*/ 43 w 95"/>
                  <a:gd name="T25" fmla="*/ 192 h 206"/>
                  <a:gd name="T26" fmla="*/ 25 w 95"/>
                  <a:gd name="T27" fmla="*/ 58 h 206"/>
                  <a:gd name="T28" fmla="*/ 22 w 95"/>
                  <a:gd name="T29" fmla="*/ 61 h 206"/>
                  <a:gd name="T30" fmla="*/ 30 w 95"/>
                  <a:gd name="T31" fmla="*/ 139 h 206"/>
                  <a:gd name="T32" fmla="*/ 13 w 95"/>
                  <a:gd name="T33" fmla="*/ 142 h 206"/>
                  <a:gd name="T34" fmla="*/ 2 w 95"/>
                  <a:gd name="T35" fmla="*/ 6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206">
                    <a:moveTo>
                      <a:pt x="2" y="61"/>
                    </a:moveTo>
                    <a:cubicBezTo>
                      <a:pt x="2" y="58"/>
                      <a:pt x="0" y="49"/>
                      <a:pt x="7" y="45"/>
                    </a:cubicBezTo>
                    <a:cubicBezTo>
                      <a:pt x="13" y="41"/>
                      <a:pt x="76" y="0"/>
                      <a:pt x="81" y="0"/>
                    </a:cubicBezTo>
                    <a:cubicBezTo>
                      <a:pt x="85" y="0"/>
                      <a:pt x="86" y="2"/>
                      <a:pt x="87" y="6"/>
                    </a:cubicBezTo>
                    <a:cubicBezTo>
                      <a:pt x="87" y="9"/>
                      <a:pt x="94" y="84"/>
                      <a:pt x="95" y="89"/>
                    </a:cubicBezTo>
                    <a:cubicBezTo>
                      <a:pt x="95" y="98"/>
                      <a:pt x="82" y="110"/>
                      <a:pt x="79" y="97"/>
                    </a:cubicBezTo>
                    <a:cubicBezTo>
                      <a:pt x="77" y="84"/>
                      <a:pt x="70" y="26"/>
                      <a:pt x="68" y="27"/>
                    </a:cubicBezTo>
                    <a:cubicBezTo>
                      <a:pt x="66" y="28"/>
                      <a:pt x="67" y="31"/>
                      <a:pt x="69" y="46"/>
                    </a:cubicBezTo>
                    <a:cubicBezTo>
                      <a:pt x="70" y="62"/>
                      <a:pt x="85" y="170"/>
                      <a:pt x="85" y="176"/>
                    </a:cubicBezTo>
                    <a:cubicBezTo>
                      <a:pt x="85" y="188"/>
                      <a:pt x="75" y="189"/>
                      <a:pt x="71" y="187"/>
                    </a:cubicBezTo>
                    <a:cubicBezTo>
                      <a:pt x="68" y="186"/>
                      <a:pt x="59" y="112"/>
                      <a:pt x="57" y="110"/>
                    </a:cubicBezTo>
                    <a:cubicBezTo>
                      <a:pt x="56" y="115"/>
                      <a:pt x="66" y="183"/>
                      <a:pt x="64" y="193"/>
                    </a:cubicBezTo>
                    <a:cubicBezTo>
                      <a:pt x="62" y="201"/>
                      <a:pt x="46" y="206"/>
                      <a:pt x="43" y="192"/>
                    </a:cubicBezTo>
                    <a:cubicBezTo>
                      <a:pt x="41" y="178"/>
                      <a:pt x="28" y="58"/>
                      <a:pt x="25" y="58"/>
                    </a:cubicBezTo>
                    <a:cubicBezTo>
                      <a:pt x="23" y="57"/>
                      <a:pt x="21" y="58"/>
                      <a:pt x="22" y="61"/>
                    </a:cubicBezTo>
                    <a:cubicBezTo>
                      <a:pt x="23" y="64"/>
                      <a:pt x="34" y="133"/>
                      <a:pt x="30" y="139"/>
                    </a:cubicBezTo>
                    <a:cubicBezTo>
                      <a:pt x="26" y="145"/>
                      <a:pt x="15" y="150"/>
                      <a:pt x="13" y="142"/>
                    </a:cubicBezTo>
                    <a:cubicBezTo>
                      <a:pt x="11" y="134"/>
                      <a:pt x="2" y="61"/>
                      <a:pt x="2"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sp>
            <p:nvSpPr>
              <p:cNvPr id="50" name="Freeform 35">
                <a:extLst>
                  <a:ext uri="{FF2B5EF4-FFF2-40B4-BE49-F238E27FC236}">
                    <a16:creationId xmlns:a16="http://schemas.microsoft.com/office/drawing/2014/main" id="{09D365BD-4F46-8371-6364-E7614CA412E3}"/>
                  </a:ext>
                </a:extLst>
              </p:cNvPr>
              <p:cNvSpPr>
                <a:spLocks/>
              </p:cNvSpPr>
              <p:nvPr/>
            </p:nvSpPr>
            <p:spPr bwMode="auto">
              <a:xfrm>
                <a:off x="8045450" y="4032250"/>
                <a:ext cx="449263" cy="541338"/>
              </a:xfrm>
              <a:custGeom>
                <a:avLst/>
                <a:gdLst>
                  <a:gd name="T0" fmla="*/ 38 w 45"/>
                  <a:gd name="T1" fmla="*/ 37 h 54"/>
                  <a:gd name="T2" fmla="*/ 9 w 45"/>
                  <a:gd name="T3" fmla="*/ 49 h 54"/>
                  <a:gd name="T4" fmla="*/ 7 w 45"/>
                  <a:gd name="T5" fmla="*/ 18 h 54"/>
                  <a:gd name="T6" fmla="*/ 36 w 45"/>
                  <a:gd name="T7" fmla="*/ 5 h 54"/>
                  <a:gd name="T8" fmla="*/ 38 w 45"/>
                  <a:gd name="T9" fmla="*/ 37 h 54"/>
                </a:gdLst>
                <a:ahLst/>
                <a:cxnLst>
                  <a:cxn ang="0">
                    <a:pos x="T0" y="T1"/>
                  </a:cxn>
                  <a:cxn ang="0">
                    <a:pos x="T2" y="T3"/>
                  </a:cxn>
                  <a:cxn ang="0">
                    <a:pos x="T4" y="T5"/>
                  </a:cxn>
                  <a:cxn ang="0">
                    <a:pos x="T6" y="T7"/>
                  </a:cxn>
                  <a:cxn ang="0">
                    <a:pos x="T8" y="T9"/>
                  </a:cxn>
                </a:cxnLst>
                <a:rect l="0" t="0" r="r" b="b"/>
                <a:pathLst>
                  <a:path w="45" h="54">
                    <a:moveTo>
                      <a:pt x="38" y="37"/>
                    </a:moveTo>
                    <a:cubicBezTo>
                      <a:pt x="30" y="49"/>
                      <a:pt x="17" y="54"/>
                      <a:pt x="9" y="49"/>
                    </a:cubicBezTo>
                    <a:cubicBezTo>
                      <a:pt x="0" y="44"/>
                      <a:pt x="0" y="30"/>
                      <a:pt x="7" y="18"/>
                    </a:cubicBezTo>
                    <a:cubicBezTo>
                      <a:pt x="14" y="6"/>
                      <a:pt x="27" y="0"/>
                      <a:pt x="36" y="5"/>
                    </a:cubicBezTo>
                    <a:cubicBezTo>
                      <a:pt x="44" y="10"/>
                      <a:pt x="45" y="25"/>
                      <a:pt x="38"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grpSp>
      </p:grpSp>
      <p:grpSp>
        <p:nvGrpSpPr>
          <p:cNvPr id="21" name="Group 2066">
            <a:extLst>
              <a:ext uri="{FF2B5EF4-FFF2-40B4-BE49-F238E27FC236}">
                <a16:creationId xmlns:a16="http://schemas.microsoft.com/office/drawing/2014/main" id="{FA0FF16E-1919-6C12-B90D-E840FFA9F354}"/>
              </a:ext>
            </a:extLst>
          </p:cNvPr>
          <p:cNvGrpSpPr>
            <a:grpSpLocks noChangeAspect="1"/>
          </p:cNvGrpSpPr>
          <p:nvPr/>
        </p:nvGrpSpPr>
        <p:grpSpPr>
          <a:xfrm>
            <a:off x="3851780" y="1540878"/>
            <a:ext cx="690379" cy="1407577"/>
            <a:chOff x="2339307" y="1691207"/>
            <a:chExt cx="750411" cy="1529976"/>
          </a:xfrm>
        </p:grpSpPr>
        <p:sp>
          <p:nvSpPr>
            <p:cNvPr id="39" name="Freeform 19">
              <a:extLst>
                <a:ext uri="{FF2B5EF4-FFF2-40B4-BE49-F238E27FC236}">
                  <a16:creationId xmlns:a16="http://schemas.microsoft.com/office/drawing/2014/main" id="{C915E321-B74D-DD7E-DC1D-12E5D49B4BBF}"/>
                </a:ext>
              </a:extLst>
            </p:cNvPr>
            <p:cNvSpPr>
              <a:spLocks/>
            </p:cNvSpPr>
            <p:nvPr/>
          </p:nvSpPr>
          <p:spPr bwMode="auto">
            <a:xfrm>
              <a:off x="2736603" y="2539107"/>
              <a:ext cx="139265" cy="647586"/>
            </a:xfrm>
            <a:custGeom>
              <a:avLst/>
              <a:gdLst>
                <a:gd name="T0" fmla="*/ 22 w 22"/>
                <a:gd name="T1" fmla="*/ 95 h 102"/>
                <a:gd name="T2" fmla="*/ 6 w 22"/>
                <a:gd name="T3" fmla="*/ 90 h 102"/>
                <a:gd name="T4" fmla="*/ 0 w 22"/>
                <a:gd name="T5" fmla="*/ 7 h 102"/>
                <a:gd name="T6" fmla="*/ 16 w 22"/>
                <a:gd name="T7" fmla="*/ 0 h 102"/>
                <a:gd name="T8" fmla="*/ 22 w 22"/>
                <a:gd name="T9" fmla="*/ 95 h 102"/>
              </a:gdLst>
              <a:ahLst/>
              <a:cxnLst>
                <a:cxn ang="0">
                  <a:pos x="T0" y="T1"/>
                </a:cxn>
                <a:cxn ang="0">
                  <a:pos x="T2" y="T3"/>
                </a:cxn>
                <a:cxn ang="0">
                  <a:pos x="T4" y="T5"/>
                </a:cxn>
                <a:cxn ang="0">
                  <a:pos x="T6" y="T7"/>
                </a:cxn>
                <a:cxn ang="0">
                  <a:pos x="T8" y="T9"/>
                </a:cxn>
              </a:cxnLst>
              <a:rect l="0" t="0" r="r" b="b"/>
              <a:pathLst>
                <a:path w="22" h="102">
                  <a:moveTo>
                    <a:pt x="22" y="95"/>
                  </a:moveTo>
                  <a:cubicBezTo>
                    <a:pt x="21" y="102"/>
                    <a:pt x="6" y="95"/>
                    <a:pt x="6" y="90"/>
                  </a:cubicBezTo>
                  <a:cubicBezTo>
                    <a:pt x="6" y="85"/>
                    <a:pt x="1" y="12"/>
                    <a:pt x="0" y="7"/>
                  </a:cubicBezTo>
                  <a:cubicBezTo>
                    <a:pt x="0" y="1"/>
                    <a:pt x="16" y="0"/>
                    <a:pt x="16" y="0"/>
                  </a:cubicBezTo>
                  <a:lnTo>
                    <a:pt x="22" y="95"/>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grpSp>
          <p:nvGrpSpPr>
            <p:cNvPr id="40" name="Group 2063">
              <a:extLst>
                <a:ext uri="{FF2B5EF4-FFF2-40B4-BE49-F238E27FC236}">
                  <a16:creationId xmlns:a16="http://schemas.microsoft.com/office/drawing/2014/main" id="{69B4AD73-1506-8675-2936-0626145BEDDF}"/>
                </a:ext>
              </a:extLst>
            </p:cNvPr>
            <p:cNvGrpSpPr/>
            <p:nvPr/>
          </p:nvGrpSpPr>
          <p:grpSpPr>
            <a:xfrm>
              <a:off x="2339307" y="1691207"/>
              <a:ext cx="750411" cy="1529976"/>
              <a:chOff x="2339307" y="1691207"/>
              <a:chExt cx="750411" cy="1529976"/>
            </a:xfrm>
          </p:grpSpPr>
          <p:grpSp>
            <p:nvGrpSpPr>
              <p:cNvPr id="41" name="Group 58">
                <a:extLst>
                  <a:ext uri="{FF2B5EF4-FFF2-40B4-BE49-F238E27FC236}">
                    <a16:creationId xmlns:a16="http://schemas.microsoft.com/office/drawing/2014/main" id="{688ED013-2D53-2A7E-67C6-877E9924F198}"/>
                  </a:ext>
                </a:extLst>
              </p:cNvPr>
              <p:cNvGrpSpPr/>
              <p:nvPr/>
            </p:nvGrpSpPr>
            <p:grpSpPr>
              <a:xfrm>
                <a:off x="2339307" y="1691207"/>
                <a:ext cx="750411" cy="1030421"/>
                <a:chOff x="1996542" y="833438"/>
                <a:chExt cx="1026483" cy="1409502"/>
              </a:xfrm>
              <a:gradFill>
                <a:gsLst>
                  <a:gs pos="2000">
                    <a:schemeClr val="bg1">
                      <a:lumMod val="65000"/>
                    </a:schemeClr>
                  </a:gs>
                  <a:gs pos="57000">
                    <a:schemeClr val="tx1">
                      <a:lumMod val="60000"/>
                      <a:lumOff val="40000"/>
                    </a:schemeClr>
                  </a:gs>
                </a:gsLst>
                <a:lin ang="16200000" scaled="1"/>
              </a:gradFill>
            </p:grpSpPr>
            <p:sp>
              <p:nvSpPr>
                <p:cNvPr id="45" name="Freeform 17">
                  <a:extLst>
                    <a:ext uri="{FF2B5EF4-FFF2-40B4-BE49-F238E27FC236}">
                      <a16:creationId xmlns:a16="http://schemas.microsoft.com/office/drawing/2014/main" id="{736A83DC-D06D-3570-A20F-7CAEE9192D7C}"/>
                    </a:ext>
                  </a:extLst>
                </p:cNvPr>
                <p:cNvSpPr>
                  <a:spLocks/>
                </p:cNvSpPr>
                <p:nvPr/>
              </p:nvSpPr>
              <p:spPr bwMode="auto">
                <a:xfrm>
                  <a:off x="1996542" y="1216026"/>
                  <a:ext cx="1026483" cy="1026914"/>
                </a:xfrm>
                <a:custGeom>
                  <a:avLst/>
                  <a:gdLst>
                    <a:gd name="T0" fmla="*/ 53 w 121"/>
                    <a:gd name="T1" fmla="*/ 5 h 128"/>
                    <a:gd name="T2" fmla="*/ 4 w 121"/>
                    <a:gd name="T3" fmla="*/ 17 h 128"/>
                    <a:gd name="T4" fmla="*/ 14 w 121"/>
                    <a:gd name="T5" fmla="*/ 119 h 128"/>
                    <a:gd name="T6" fmla="*/ 28 w 121"/>
                    <a:gd name="T7" fmla="*/ 117 h 128"/>
                    <a:gd name="T8" fmla="*/ 26 w 121"/>
                    <a:gd name="T9" fmla="*/ 26 h 128"/>
                    <a:gd name="T10" fmla="*/ 95 w 121"/>
                    <a:gd name="T11" fmla="*/ 30 h 128"/>
                    <a:gd name="T12" fmla="*/ 109 w 121"/>
                    <a:gd name="T13" fmla="*/ 105 h 128"/>
                    <a:gd name="T14" fmla="*/ 115 w 121"/>
                    <a:gd name="T15" fmla="*/ 53 h 128"/>
                    <a:gd name="T16" fmla="*/ 106 w 121"/>
                    <a:gd name="T17" fmla="*/ 3 h 128"/>
                    <a:gd name="T18" fmla="*/ 53 w 121"/>
                    <a:gd name="T19" fmla="*/ 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8">
                      <a:moveTo>
                        <a:pt x="53" y="5"/>
                      </a:moveTo>
                      <a:cubicBezTo>
                        <a:pt x="35" y="7"/>
                        <a:pt x="8" y="4"/>
                        <a:pt x="4" y="17"/>
                      </a:cubicBezTo>
                      <a:cubicBezTo>
                        <a:pt x="0" y="27"/>
                        <a:pt x="14" y="103"/>
                        <a:pt x="14" y="119"/>
                      </a:cubicBezTo>
                      <a:cubicBezTo>
                        <a:pt x="17" y="124"/>
                        <a:pt x="25" y="128"/>
                        <a:pt x="28" y="117"/>
                      </a:cubicBezTo>
                      <a:cubicBezTo>
                        <a:pt x="29" y="102"/>
                        <a:pt x="23" y="26"/>
                        <a:pt x="26" y="26"/>
                      </a:cubicBezTo>
                      <a:cubicBezTo>
                        <a:pt x="26" y="26"/>
                        <a:pt x="94" y="27"/>
                        <a:pt x="95" y="30"/>
                      </a:cubicBezTo>
                      <a:cubicBezTo>
                        <a:pt x="100" y="53"/>
                        <a:pt x="101" y="106"/>
                        <a:pt x="109" y="105"/>
                      </a:cubicBezTo>
                      <a:cubicBezTo>
                        <a:pt x="121" y="103"/>
                        <a:pt x="115" y="45"/>
                        <a:pt x="115" y="53"/>
                      </a:cubicBezTo>
                      <a:cubicBezTo>
                        <a:pt x="115" y="33"/>
                        <a:pt x="118" y="8"/>
                        <a:pt x="106" y="3"/>
                      </a:cubicBezTo>
                      <a:cubicBezTo>
                        <a:pt x="97" y="0"/>
                        <a:pt x="53" y="5"/>
                        <a:pt x="53" y="5"/>
                      </a:cubicBez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sp>
              <p:nvSpPr>
                <p:cNvPr id="46" name="Oval 18">
                  <a:extLst>
                    <a:ext uri="{FF2B5EF4-FFF2-40B4-BE49-F238E27FC236}">
                      <a16:creationId xmlns:a16="http://schemas.microsoft.com/office/drawing/2014/main" id="{8A151EEC-3665-A951-77B1-847972A6FF56}"/>
                    </a:ext>
                  </a:extLst>
                </p:cNvPr>
                <p:cNvSpPr>
                  <a:spLocks noChangeArrowheads="1"/>
                </p:cNvSpPr>
                <p:nvPr/>
              </p:nvSpPr>
              <p:spPr bwMode="auto">
                <a:xfrm>
                  <a:off x="2201863" y="833438"/>
                  <a:ext cx="511175" cy="503238"/>
                </a:xfrm>
                <a:prstGeom prst="ellipse">
                  <a:avLst/>
                </a:prstGeom>
                <a:grpFill/>
                <a:ln>
                  <a:noFill/>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grpSp>
          <p:grpSp>
            <p:nvGrpSpPr>
              <p:cNvPr id="42" name="Group 59">
                <a:extLst>
                  <a:ext uri="{FF2B5EF4-FFF2-40B4-BE49-F238E27FC236}">
                    <a16:creationId xmlns:a16="http://schemas.microsoft.com/office/drawing/2014/main" id="{4319076A-EE8A-C75B-1250-FE8A353A643C}"/>
                  </a:ext>
                </a:extLst>
              </p:cNvPr>
              <p:cNvGrpSpPr/>
              <p:nvPr/>
            </p:nvGrpSpPr>
            <p:grpSpPr>
              <a:xfrm>
                <a:off x="2347930" y="1762377"/>
                <a:ext cx="741586" cy="1458806"/>
                <a:chOff x="2001838" y="938213"/>
                <a:chExt cx="1014412" cy="1995488"/>
              </a:xfrm>
              <a:gradFill>
                <a:gsLst>
                  <a:gs pos="2000">
                    <a:schemeClr val="bg1">
                      <a:lumMod val="65000"/>
                    </a:schemeClr>
                  </a:gs>
                  <a:gs pos="57000">
                    <a:srgbClr val="363636"/>
                  </a:gs>
                </a:gsLst>
                <a:lin ang="16200000" scaled="1"/>
              </a:gradFill>
            </p:grpSpPr>
            <p:sp>
              <p:nvSpPr>
                <p:cNvPr id="43" name="Oval 20">
                  <a:extLst>
                    <a:ext uri="{FF2B5EF4-FFF2-40B4-BE49-F238E27FC236}">
                      <a16:creationId xmlns:a16="http://schemas.microsoft.com/office/drawing/2014/main" id="{6A413320-E731-8AC0-9477-0DE0423BFF72}"/>
                    </a:ext>
                  </a:extLst>
                </p:cNvPr>
                <p:cNvSpPr>
                  <a:spLocks noChangeArrowheads="1"/>
                </p:cNvSpPr>
                <p:nvPr/>
              </p:nvSpPr>
              <p:spPr bwMode="auto">
                <a:xfrm>
                  <a:off x="2252663" y="938213"/>
                  <a:ext cx="450850" cy="4159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sp>
              <p:nvSpPr>
                <p:cNvPr id="44" name="Freeform 21">
                  <a:extLst>
                    <a:ext uri="{FF2B5EF4-FFF2-40B4-BE49-F238E27FC236}">
                      <a16:creationId xmlns:a16="http://schemas.microsoft.com/office/drawing/2014/main" id="{95B3D31F-755C-2E53-36E9-FCA65C27AE7C}"/>
                    </a:ext>
                  </a:extLst>
                </p:cNvPr>
                <p:cNvSpPr>
                  <a:spLocks/>
                </p:cNvSpPr>
                <p:nvPr/>
              </p:nvSpPr>
              <p:spPr bwMode="auto">
                <a:xfrm>
                  <a:off x="2001838" y="1301751"/>
                  <a:ext cx="1014412" cy="1631950"/>
                </a:xfrm>
                <a:custGeom>
                  <a:avLst/>
                  <a:gdLst>
                    <a:gd name="T0" fmla="*/ 31 w 117"/>
                    <a:gd name="T1" fmla="*/ 106 h 188"/>
                    <a:gd name="T2" fmla="*/ 9 w 117"/>
                    <a:gd name="T3" fmla="*/ 108 h 188"/>
                    <a:gd name="T4" fmla="*/ 3 w 117"/>
                    <a:gd name="T5" fmla="*/ 18 h 188"/>
                    <a:gd name="T6" fmla="*/ 56 w 117"/>
                    <a:gd name="T7" fmla="*/ 6 h 188"/>
                    <a:gd name="T8" fmla="*/ 111 w 117"/>
                    <a:gd name="T9" fmla="*/ 10 h 188"/>
                    <a:gd name="T10" fmla="*/ 115 w 117"/>
                    <a:gd name="T11" fmla="*/ 98 h 188"/>
                    <a:gd name="T12" fmla="*/ 96 w 117"/>
                    <a:gd name="T13" fmla="*/ 100 h 188"/>
                    <a:gd name="T14" fmla="*/ 91 w 117"/>
                    <a:gd name="T15" fmla="*/ 26 h 188"/>
                    <a:gd name="T16" fmla="*/ 95 w 117"/>
                    <a:gd name="T17" fmla="*/ 174 h 188"/>
                    <a:gd name="T18" fmla="*/ 72 w 117"/>
                    <a:gd name="T19" fmla="*/ 174 h 188"/>
                    <a:gd name="T20" fmla="*/ 65 w 117"/>
                    <a:gd name="T21" fmla="*/ 95 h 188"/>
                    <a:gd name="T22" fmla="*/ 66 w 117"/>
                    <a:gd name="T23" fmla="*/ 178 h 188"/>
                    <a:gd name="T24" fmla="*/ 41 w 117"/>
                    <a:gd name="T25" fmla="*/ 176 h 188"/>
                    <a:gd name="T26" fmla="*/ 28 w 117"/>
                    <a:gd name="T27" fmla="*/ 34 h 188"/>
                    <a:gd name="T28" fmla="*/ 31 w 117"/>
                    <a:gd name="T29" fmla="*/ 10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88">
                      <a:moveTo>
                        <a:pt x="31" y="106"/>
                      </a:moveTo>
                      <a:cubicBezTo>
                        <a:pt x="30" y="114"/>
                        <a:pt x="12" y="118"/>
                        <a:pt x="9" y="108"/>
                      </a:cubicBezTo>
                      <a:cubicBezTo>
                        <a:pt x="8" y="102"/>
                        <a:pt x="0" y="27"/>
                        <a:pt x="3" y="18"/>
                      </a:cubicBezTo>
                      <a:cubicBezTo>
                        <a:pt x="7" y="8"/>
                        <a:pt x="36" y="9"/>
                        <a:pt x="56" y="6"/>
                      </a:cubicBezTo>
                      <a:cubicBezTo>
                        <a:pt x="76" y="2"/>
                        <a:pt x="108" y="0"/>
                        <a:pt x="111" y="10"/>
                      </a:cubicBezTo>
                      <a:cubicBezTo>
                        <a:pt x="114" y="22"/>
                        <a:pt x="117" y="88"/>
                        <a:pt x="115" y="98"/>
                      </a:cubicBezTo>
                      <a:cubicBezTo>
                        <a:pt x="113" y="103"/>
                        <a:pt x="100" y="105"/>
                        <a:pt x="96" y="100"/>
                      </a:cubicBezTo>
                      <a:cubicBezTo>
                        <a:pt x="92" y="95"/>
                        <a:pt x="92" y="24"/>
                        <a:pt x="91" y="26"/>
                      </a:cubicBezTo>
                      <a:cubicBezTo>
                        <a:pt x="89" y="30"/>
                        <a:pt x="97" y="168"/>
                        <a:pt x="95" y="174"/>
                      </a:cubicBezTo>
                      <a:cubicBezTo>
                        <a:pt x="91" y="183"/>
                        <a:pt x="73" y="181"/>
                        <a:pt x="72" y="174"/>
                      </a:cubicBezTo>
                      <a:cubicBezTo>
                        <a:pt x="71" y="167"/>
                        <a:pt x="67" y="95"/>
                        <a:pt x="65" y="95"/>
                      </a:cubicBezTo>
                      <a:cubicBezTo>
                        <a:pt x="63" y="96"/>
                        <a:pt x="69" y="175"/>
                        <a:pt x="66" y="178"/>
                      </a:cubicBezTo>
                      <a:cubicBezTo>
                        <a:pt x="63" y="182"/>
                        <a:pt x="44" y="188"/>
                        <a:pt x="41" y="176"/>
                      </a:cubicBezTo>
                      <a:cubicBezTo>
                        <a:pt x="36" y="143"/>
                        <a:pt x="30" y="32"/>
                        <a:pt x="28" y="34"/>
                      </a:cubicBezTo>
                      <a:cubicBezTo>
                        <a:pt x="25" y="36"/>
                        <a:pt x="33" y="98"/>
                        <a:pt x="31"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grpSp>
        </p:grpSp>
      </p:grpSp>
      <p:grpSp>
        <p:nvGrpSpPr>
          <p:cNvPr id="22" name="Group 2065">
            <a:extLst>
              <a:ext uri="{FF2B5EF4-FFF2-40B4-BE49-F238E27FC236}">
                <a16:creationId xmlns:a16="http://schemas.microsoft.com/office/drawing/2014/main" id="{A9E13907-B563-C43E-B41D-5ECF34DCA06C}"/>
              </a:ext>
            </a:extLst>
          </p:cNvPr>
          <p:cNvGrpSpPr/>
          <p:nvPr/>
        </p:nvGrpSpPr>
        <p:grpSpPr>
          <a:xfrm>
            <a:off x="2987539" y="2258537"/>
            <a:ext cx="967923" cy="1993500"/>
            <a:chOff x="1526398" y="2562481"/>
            <a:chExt cx="967923" cy="1993500"/>
          </a:xfrm>
        </p:grpSpPr>
        <p:sp>
          <p:nvSpPr>
            <p:cNvPr id="30" name="AutoShape 15">
              <a:extLst>
                <a:ext uri="{FF2B5EF4-FFF2-40B4-BE49-F238E27FC236}">
                  <a16:creationId xmlns:a16="http://schemas.microsoft.com/office/drawing/2014/main" id="{3981CBA8-52F9-4561-81C1-8E44364E9917}"/>
                </a:ext>
              </a:extLst>
            </p:cNvPr>
            <p:cNvSpPr>
              <a:spLocks noChangeAspect="1" noChangeArrowheads="1" noTextEdit="1"/>
            </p:cNvSpPr>
            <p:nvPr/>
          </p:nvSpPr>
          <p:spPr bwMode="auto">
            <a:xfrm>
              <a:off x="1531392" y="2562481"/>
              <a:ext cx="956540" cy="1940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sp>
          <p:nvSpPr>
            <p:cNvPr id="31" name="Freeform 19">
              <a:extLst>
                <a:ext uri="{FF2B5EF4-FFF2-40B4-BE49-F238E27FC236}">
                  <a16:creationId xmlns:a16="http://schemas.microsoft.com/office/drawing/2014/main" id="{65696856-2D38-0B7C-F4A2-63331EF6E23E}"/>
                </a:ext>
              </a:extLst>
            </p:cNvPr>
            <p:cNvSpPr>
              <a:spLocks/>
            </p:cNvSpPr>
            <p:nvPr/>
          </p:nvSpPr>
          <p:spPr bwMode="auto">
            <a:xfrm>
              <a:off x="2038852" y="3676201"/>
              <a:ext cx="179632" cy="835290"/>
            </a:xfrm>
            <a:custGeom>
              <a:avLst/>
              <a:gdLst>
                <a:gd name="T0" fmla="*/ 22 w 22"/>
                <a:gd name="T1" fmla="*/ 95 h 102"/>
                <a:gd name="T2" fmla="*/ 6 w 22"/>
                <a:gd name="T3" fmla="*/ 90 h 102"/>
                <a:gd name="T4" fmla="*/ 0 w 22"/>
                <a:gd name="T5" fmla="*/ 7 h 102"/>
                <a:gd name="T6" fmla="*/ 16 w 22"/>
                <a:gd name="T7" fmla="*/ 0 h 102"/>
                <a:gd name="T8" fmla="*/ 22 w 22"/>
                <a:gd name="T9" fmla="*/ 95 h 102"/>
              </a:gdLst>
              <a:ahLst/>
              <a:cxnLst>
                <a:cxn ang="0">
                  <a:pos x="T0" y="T1"/>
                </a:cxn>
                <a:cxn ang="0">
                  <a:pos x="T2" y="T3"/>
                </a:cxn>
                <a:cxn ang="0">
                  <a:pos x="T4" y="T5"/>
                </a:cxn>
                <a:cxn ang="0">
                  <a:pos x="T6" y="T7"/>
                </a:cxn>
                <a:cxn ang="0">
                  <a:pos x="T8" y="T9"/>
                </a:cxn>
              </a:cxnLst>
              <a:rect l="0" t="0" r="r" b="b"/>
              <a:pathLst>
                <a:path w="22" h="102">
                  <a:moveTo>
                    <a:pt x="22" y="95"/>
                  </a:moveTo>
                  <a:cubicBezTo>
                    <a:pt x="21" y="102"/>
                    <a:pt x="6" y="95"/>
                    <a:pt x="6" y="90"/>
                  </a:cubicBezTo>
                  <a:cubicBezTo>
                    <a:pt x="6" y="85"/>
                    <a:pt x="1" y="12"/>
                    <a:pt x="0" y="7"/>
                  </a:cubicBezTo>
                  <a:cubicBezTo>
                    <a:pt x="0" y="1"/>
                    <a:pt x="16" y="0"/>
                    <a:pt x="16" y="0"/>
                  </a:cubicBezTo>
                  <a:lnTo>
                    <a:pt x="22" y="95"/>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grpSp>
          <p:nvGrpSpPr>
            <p:cNvPr id="32" name="Group 2064">
              <a:extLst>
                <a:ext uri="{FF2B5EF4-FFF2-40B4-BE49-F238E27FC236}">
                  <a16:creationId xmlns:a16="http://schemas.microsoft.com/office/drawing/2014/main" id="{B9E4030D-5FF4-80A3-8B8F-13496F7113B1}"/>
                </a:ext>
              </a:extLst>
            </p:cNvPr>
            <p:cNvGrpSpPr/>
            <p:nvPr/>
          </p:nvGrpSpPr>
          <p:grpSpPr>
            <a:xfrm>
              <a:off x="1526398" y="2582534"/>
              <a:ext cx="967923" cy="1973447"/>
              <a:chOff x="1526398" y="2582534"/>
              <a:chExt cx="967923" cy="1973447"/>
            </a:xfrm>
          </p:grpSpPr>
          <p:grpSp>
            <p:nvGrpSpPr>
              <p:cNvPr id="33" name="Group 39">
                <a:extLst>
                  <a:ext uri="{FF2B5EF4-FFF2-40B4-BE49-F238E27FC236}">
                    <a16:creationId xmlns:a16="http://schemas.microsoft.com/office/drawing/2014/main" id="{9C878CEA-C57A-9389-713D-A9DB36D4F4FA}"/>
                  </a:ext>
                </a:extLst>
              </p:cNvPr>
              <p:cNvGrpSpPr/>
              <p:nvPr/>
            </p:nvGrpSpPr>
            <p:grpSpPr>
              <a:xfrm>
                <a:off x="1526398" y="2582534"/>
                <a:ext cx="967923" cy="1329092"/>
                <a:chOff x="1996542" y="833438"/>
                <a:chExt cx="1026483" cy="1409502"/>
              </a:xfrm>
              <a:gradFill>
                <a:gsLst>
                  <a:gs pos="55000">
                    <a:schemeClr val="tx1">
                      <a:lumMod val="50000"/>
                    </a:schemeClr>
                  </a:gs>
                  <a:gs pos="100000">
                    <a:schemeClr val="tx1">
                      <a:lumMod val="60000"/>
                      <a:lumOff val="40000"/>
                    </a:schemeClr>
                  </a:gs>
                </a:gsLst>
                <a:lin ang="21594000" scaled="0"/>
              </a:gradFill>
            </p:grpSpPr>
            <p:sp>
              <p:nvSpPr>
                <p:cNvPr id="37" name="Freeform 17">
                  <a:extLst>
                    <a:ext uri="{FF2B5EF4-FFF2-40B4-BE49-F238E27FC236}">
                      <a16:creationId xmlns:a16="http://schemas.microsoft.com/office/drawing/2014/main" id="{AEE14A55-0E9B-11AF-8012-85AB3A489182}"/>
                    </a:ext>
                  </a:extLst>
                </p:cNvPr>
                <p:cNvSpPr>
                  <a:spLocks/>
                </p:cNvSpPr>
                <p:nvPr/>
              </p:nvSpPr>
              <p:spPr bwMode="auto">
                <a:xfrm>
                  <a:off x="1996542" y="1216026"/>
                  <a:ext cx="1026483" cy="1026914"/>
                </a:xfrm>
                <a:custGeom>
                  <a:avLst/>
                  <a:gdLst>
                    <a:gd name="T0" fmla="*/ 53 w 121"/>
                    <a:gd name="T1" fmla="*/ 5 h 128"/>
                    <a:gd name="T2" fmla="*/ 4 w 121"/>
                    <a:gd name="T3" fmla="*/ 17 h 128"/>
                    <a:gd name="T4" fmla="*/ 14 w 121"/>
                    <a:gd name="T5" fmla="*/ 119 h 128"/>
                    <a:gd name="T6" fmla="*/ 28 w 121"/>
                    <a:gd name="T7" fmla="*/ 117 h 128"/>
                    <a:gd name="T8" fmla="*/ 26 w 121"/>
                    <a:gd name="T9" fmla="*/ 26 h 128"/>
                    <a:gd name="T10" fmla="*/ 95 w 121"/>
                    <a:gd name="T11" fmla="*/ 30 h 128"/>
                    <a:gd name="T12" fmla="*/ 109 w 121"/>
                    <a:gd name="T13" fmla="*/ 105 h 128"/>
                    <a:gd name="T14" fmla="*/ 115 w 121"/>
                    <a:gd name="T15" fmla="*/ 53 h 128"/>
                    <a:gd name="T16" fmla="*/ 106 w 121"/>
                    <a:gd name="T17" fmla="*/ 3 h 128"/>
                    <a:gd name="T18" fmla="*/ 53 w 121"/>
                    <a:gd name="T19" fmla="*/ 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8">
                      <a:moveTo>
                        <a:pt x="53" y="5"/>
                      </a:moveTo>
                      <a:cubicBezTo>
                        <a:pt x="35" y="7"/>
                        <a:pt x="8" y="4"/>
                        <a:pt x="4" y="17"/>
                      </a:cubicBezTo>
                      <a:cubicBezTo>
                        <a:pt x="0" y="27"/>
                        <a:pt x="14" y="103"/>
                        <a:pt x="14" y="119"/>
                      </a:cubicBezTo>
                      <a:cubicBezTo>
                        <a:pt x="17" y="124"/>
                        <a:pt x="25" y="128"/>
                        <a:pt x="28" y="117"/>
                      </a:cubicBezTo>
                      <a:cubicBezTo>
                        <a:pt x="29" y="102"/>
                        <a:pt x="23" y="26"/>
                        <a:pt x="26" y="26"/>
                      </a:cubicBezTo>
                      <a:cubicBezTo>
                        <a:pt x="26" y="26"/>
                        <a:pt x="94" y="27"/>
                        <a:pt x="95" y="30"/>
                      </a:cubicBezTo>
                      <a:cubicBezTo>
                        <a:pt x="100" y="53"/>
                        <a:pt x="101" y="106"/>
                        <a:pt x="109" y="105"/>
                      </a:cubicBezTo>
                      <a:cubicBezTo>
                        <a:pt x="121" y="103"/>
                        <a:pt x="115" y="45"/>
                        <a:pt x="115" y="53"/>
                      </a:cubicBezTo>
                      <a:cubicBezTo>
                        <a:pt x="115" y="33"/>
                        <a:pt x="118" y="8"/>
                        <a:pt x="106" y="3"/>
                      </a:cubicBezTo>
                      <a:cubicBezTo>
                        <a:pt x="97" y="0"/>
                        <a:pt x="53" y="5"/>
                        <a:pt x="53" y="5"/>
                      </a:cubicBez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sp>
              <p:nvSpPr>
                <p:cNvPr id="38" name="Oval 18">
                  <a:extLst>
                    <a:ext uri="{FF2B5EF4-FFF2-40B4-BE49-F238E27FC236}">
                      <a16:creationId xmlns:a16="http://schemas.microsoft.com/office/drawing/2014/main" id="{FBF9126A-6463-70FE-6DD0-CC35573B6228}"/>
                    </a:ext>
                  </a:extLst>
                </p:cNvPr>
                <p:cNvSpPr>
                  <a:spLocks noChangeArrowheads="1"/>
                </p:cNvSpPr>
                <p:nvPr/>
              </p:nvSpPr>
              <p:spPr bwMode="auto">
                <a:xfrm>
                  <a:off x="2201863" y="833438"/>
                  <a:ext cx="511175" cy="503238"/>
                </a:xfrm>
                <a:prstGeom prst="ellipse">
                  <a:avLst/>
                </a:prstGeom>
                <a:grpFill/>
                <a:ln>
                  <a:noFill/>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grpSp>
          <p:grpSp>
            <p:nvGrpSpPr>
              <p:cNvPr id="34" name="Group 38">
                <a:extLst>
                  <a:ext uri="{FF2B5EF4-FFF2-40B4-BE49-F238E27FC236}">
                    <a16:creationId xmlns:a16="http://schemas.microsoft.com/office/drawing/2014/main" id="{2297B96D-5C94-0D55-1DAC-04DAD4ADAC11}"/>
                  </a:ext>
                </a:extLst>
              </p:cNvPr>
              <p:cNvGrpSpPr/>
              <p:nvPr/>
            </p:nvGrpSpPr>
            <p:grpSpPr>
              <a:xfrm>
                <a:off x="1537520" y="2674333"/>
                <a:ext cx="956540" cy="1881648"/>
                <a:chOff x="2001838" y="938213"/>
                <a:chExt cx="1014412" cy="1995488"/>
              </a:xfrm>
              <a:gradFill>
                <a:gsLst>
                  <a:gs pos="100000">
                    <a:schemeClr val="bg1">
                      <a:lumMod val="65000"/>
                    </a:schemeClr>
                  </a:gs>
                  <a:gs pos="10000">
                    <a:schemeClr val="tx1"/>
                  </a:gs>
                </a:gsLst>
                <a:lin ang="16200000" scaled="1"/>
              </a:gradFill>
            </p:grpSpPr>
            <p:sp>
              <p:nvSpPr>
                <p:cNvPr id="35" name="Oval 20">
                  <a:extLst>
                    <a:ext uri="{FF2B5EF4-FFF2-40B4-BE49-F238E27FC236}">
                      <a16:creationId xmlns:a16="http://schemas.microsoft.com/office/drawing/2014/main" id="{3B35F696-3AA5-DC6A-8AEB-B150D96C2E95}"/>
                    </a:ext>
                  </a:extLst>
                </p:cNvPr>
                <p:cNvSpPr>
                  <a:spLocks noChangeArrowheads="1"/>
                </p:cNvSpPr>
                <p:nvPr/>
              </p:nvSpPr>
              <p:spPr bwMode="auto">
                <a:xfrm>
                  <a:off x="2252663" y="938213"/>
                  <a:ext cx="450850" cy="4159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sp>
              <p:nvSpPr>
                <p:cNvPr id="36" name="Freeform 21">
                  <a:extLst>
                    <a:ext uri="{FF2B5EF4-FFF2-40B4-BE49-F238E27FC236}">
                      <a16:creationId xmlns:a16="http://schemas.microsoft.com/office/drawing/2014/main" id="{FFE5EDF5-746B-CAB5-3AE1-4935A938F036}"/>
                    </a:ext>
                  </a:extLst>
                </p:cNvPr>
                <p:cNvSpPr>
                  <a:spLocks/>
                </p:cNvSpPr>
                <p:nvPr/>
              </p:nvSpPr>
              <p:spPr bwMode="auto">
                <a:xfrm>
                  <a:off x="2001838" y="1301751"/>
                  <a:ext cx="1014412" cy="1631950"/>
                </a:xfrm>
                <a:custGeom>
                  <a:avLst/>
                  <a:gdLst>
                    <a:gd name="T0" fmla="*/ 31 w 117"/>
                    <a:gd name="T1" fmla="*/ 106 h 188"/>
                    <a:gd name="T2" fmla="*/ 9 w 117"/>
                    <a:gd name="T3" fmla="*/ 108 h 188"/>
                    <a:gd name="T4" fmla="*/ 3 w 117"/>
                    <a:gd name="T5" fmla="*/ 18 h 188"/>
                    <a:gd name="T6" fmla="*/ 56 w 117"/>
                    <a:gd name="T7" fmla="*/ 6 h 188"/>
                    <a:gd name="T8" fmla="*/ 111 w 117"/>
                    <a:gd name="T9" fmla="*/ 10 h 188"/>
                    <a:gd name="T10" fmla="*/ 115 w 117"/>
                    <a:gd name="T11" fmla="*/ 98 h 188"/>
                    <a:gd name="T12" fmla="*/ 96 w 117"/>
                    <a:gd name="T13" fmla="*/ 100 h 188"/>
                    <a:gd name="T14" fmla="*/ 91 w 117"/>
                    <a:gd name="T15" fmla="*/ 26 h 188"/>
                    <a:gd name="T16" fmla="*/ 95 w 117"/>
                    <a:gd name="T17" fmla="*/ 174 h 188"/>
                    <a:gd name="T18" fmla="*/ 72 w 117"/>
                    <a:gd name="T19" fmla="*/ 174 h 188"/>
                    <a:gd name="T20" fmla="*/ 65 w 117"/>
                    <a:gd name="T21" fmla="*/ 95 h 188"/>
                    <a:gd name="T22" fmla="*/ 66 w 117"/>
                    <a:gd name="T23" fmla="*/ 178 h 188"/>
                    <a:gd name="T24" fmla="*/ 41 w 117"/>
                    <a:gd name="T25" fmla="*/ 176 h 188"/>
                    <a:gd name="T26" fmla="*/ 28 w 117"/>
                    <a:gd name="T27" fmla="*/ 34 h 188"/>
                    <a:gd name="T28" fmla="*/ 31 w 117"/>
                    <a:gd name="T29" fmla="*/ 10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88">
                      <a:moveTo>
                        <a:pt x="31" y="106"/>
                      </a:moveTo>
                      <a:cubicBezTo>
                        <a:pt x="30" y="114"/>
                        <a:pt x="12" y="118"/>
                        <a:pt x="9" y="108"/>
                      </a:cubicBezTo>
                      <a:cubicBezTo>
                        <a:pt x="8" y="102"/>
                        <a:pt x="0" y="27"/>
                        <a:pt x="3" y="18"/>
                      </a:cubicBezTo>
                      <a:cubicBezTo>
                        <a:pt x="7" y="8"/>
                        <a:pt x="36" y="9"/>
                        <a:pt x="56" y="6"/>
                      </a:cubicBezTo>
                      <a:cubicBezTo>
                        <a:pt x="76" y="2"/>
                        <a:pt x="108" y="0"/>
                        <a:pt x="111" y="10"/>
                      </a:cubicBezTo>
                      <a:cubicBezTo>
                        <a:pt x="114" y="22"/>
                        <a:pt x="117" y="88"/>
                        <a:pt x="115" y="98"/>
                      </a:cubicBezTo>
                      <a:cubicBezTo>
                        <a:pt x="113" y="103"/>
                        <a:pt x="100" y="105"/>
                        <a:pt x="96" y="100"/>
                      </a:cubicBezTo>
                      <a:cubicBezTo>
                        <a:pt x="92" y="95"/>
                        <a:pt x="92" y="24"/>
                        <a:pt x="91" y="26"/>
                      </a:cubicBezTo>
                      <a:cubicBezTo>
                        <a:pt x="89" y="30"/>
                        <a:pt x="97" y="168"/>
                        <a:pt x="95" y="174"/>
                      </a:cubicBezTo>
                      <a:cubicBezTo>
                        <a:pt x="91" y="183"/>
                        <a:pt x="73" y="181"/>
                        <a:pt x="72" y="174"/>
                      </a:cubicBezTo>
                      <a:cubicBezTo>
                        <a:pt x="71" y="167"/>
                        <a:pt x="67" y="95"/>
                        <a:pt x="65" y="95"/>
                      </a:cubicBezTo>
                      <a:cubicBezTo>
                        <a:pt x="63" y="96"/>
                        <a:pt x="69" y="175"/>
                        <a:pt x="66" y="178"/>
                      </a:cubicBezTo>
                      <a:cubicBezTo>
                        <a:pt x="63" y="182"/>
                        <a:pt x="44" y="188"/>
                        <a:pt x="41" y="176"/>
                      </a:cubicBezTo>
                      <a:cubicBezTo>
                        <a:pt x="36" y="143"/>
                        <a:pt x="30" y="32"/>
                        <a:pt x="28" y="34"/>
                      </a:cubicBezTo>
                      <a:cubicBezTo>
                        <a:pt x="25" y="36"/>
                        <a:pt x="33" y="98"/>
                        <a:pt x="31"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grpSp>
        </p:grpSp>
      </p:grpSp>
      <p:grpSp>
        <p:nvGrpSpPr>
          <p:cNvPr id="23" name="Group 2067">
            <a:extLst>
              <a:ext uri="{FF2B5EF4-FFF2-40B4-BE49-F238E27FC236}">
                <a16:creationId xmlns:a16="http://schemas.microsoft.com/office/drawing/2014/main" id="{46FEAD30-773D-563C-17D7-E4FF691C1157}"/>
              </a:ext>
            </a:extLst>
          </p:cNvPr>
          <p:cNvGrpSpPr>
            <a:grpSpLocks noChangeAspect="1"/>
          </p:cNvGrpSpPr>
          <p:nvPr/>
        </p:nvGrpSpPr>
        <p:grpSpPr>
          <a:xfrm>
            <a:off x="7659769" y="1506145"/>
            <a:ext cx="670441" cy="1548477"/>
            <a:chOff x="6209067" y="1559011"/>
            <a:chExt cx="728739" cy="1683127"/>
          </a:xfrm>
        </p:grpSpPr>
        <p:grpSp>
          <p:nvGrpSpPr>
            <p:cNvPr id="24" name="Group 111">
              <a:extLst>
                <a:ext uri="{FF2B5EF4-FFF2-40B4-BE49-F238E27FC236}">
                  <a16:creationId xmlns:a16="http://schemas.microsoft.com/office/drawing/2014/main" id="{FC368D27-ABE1-6B94-45B5-347AE9AB6AAD}"/>
                </a:ext>
              </a:extLst>
            </p:cNvPr>
            <p:cNvGrpSpPr/>
            <p:nvPr/>
          </p:nvGrpSpPr>
          <p:grpSpPr>
            <a:xfrm rot="622741">
              <a:off x="6209067" y="1559011"/>
              <a:ext cx="722911" cy="1660436"/>
              <a:chOff x="7745412" y="3932238"/>
              <a:chExt cx="1058863" cy="2432050"/>
            </a:xfrm>
            <a:gradFill>
              <a:gsLst>
                <a:gs pos="65000">
                  <a:schemeClr val="tx1">
                    <a:lumMod val="60000"/>
                    <a:lumOff val="40000"/>
                  </a:schemeClr>
                </a:gs>
                <a:gs pos="0">
                  <a:schemeClr val="tx1">
                    <a:lumMod val="50000"/>
                  </a:schemeClr>
                </a:gs>
              </a:gsLst>
              <a:lin ang="16200000" scaled="1"/>
            </a:gradFill>
          </p:grpSpPr>
          <p:sp>
            <p:nvSpPr>
              <p:cNvPr id="28" name="Freeform 32">
                <a:extLst>
                  <a:ext uri="{FF2B5EF4-FFF2-40B4-BE49-F238E27FC236}">
                    <a16:creationId xmlns:a16="http://schemas.microsoft.com/office/drawing/2014/main" id="{05BA2FC3-7DF7-2AB5-43D7-AA87F9809003}"/>
                  </a:ext>
                </a:extLst>
              </p:cNvPr>
              <p:cNvSpPr>
                <a:spLocks/>
              </p:cNvSpPr>
              <p:nvPr/>
            </p:nvSpPr>
            <p:spPr bwMode="auto">
              <a:xfrm>
                <a:off x="7745412" y="4233863"/>
                <a:ext cx="1058863" cy="2130425"/>
              </a:xfrm>
              <a:custGeom>
                <a:avLst/>
                <a:gdLst>
                  <a:gd name="T0" fmla="*/ 3 w 106"/>
                  <a:gd name="T1" fmla="*/ 63 h 213"/>
                  <a:gd name="T2" fmla="*/ 7 w 106"/>
                  <a:gd name="T3" fmla="*/ 45 h 213"/>
                  <a:gd name="T4" fmla="*/ 79 w 106"/>
                  <a:gd name="T5" fmla="*/ 2 h 213"/>
                  <a:gd name="T6" fmla="*/ 98 w 106"/>
                  <a:gd name="T7" fmla="*/ 10 h 213"/>
                  <a:gd name="T8" fmla="*/ 105 w 106"/>
                  <a:gd name="T9" fmla="*/ 104 h 213"/>
                  <a:gd name="T10" fmla="*/ 80 w 106"/>
                  <a:gd name="T11" fmla="*/ 102 h 213"/>
                  <a:gd name="T12" fmla="*/ 65 w 106"/>
                  <a:gd name="T13" fmla="*/ 28 h 213"/>
                  <a:gd name="T14" fmla="*/ 66 w 106"/>
                  <a:gd name="T15" fmla="*/ 47 h 213"/>
                  <a:gd name="T16" fmla="*/ 94 w 106"/>
                  <a:gd name="T17" fmla="*/ 191 h 213"/>
                  <a:gd name="T18" fmla="*/ 74 w 106"/>
                  <a:gd name="T19" fmla="*/ 192 h 213"/>
                  <a:gd name="T20" fmla="*/ 65 w 106"/>
                  <a:gd name="T21" fmla="*/ 107 h 213"/>
                  <a:gd name="T22" fmla="*/ 73 w 106"/>
                  <a:gd name="T23" fmla="*/ 205 h 213"/>
                  <a:gd name="T24" fmla="*/ 45 w 106"/>
                  <a:gd name="T25" fmla="*/ 197 h 213"/>
                  <a:gd name="T26" fmla="*/ 29 w 106"/>
                  <a:gd name="T27" fmla="*/ 73 h 213"/>
                  <a:gd name="T28" fmla="*/ 28 w 106"/>
                  <a:gd name="T29" fmla="*/ 74 h 213"/>
                  <a:gd name="T30" fmla="*/ 35 w 106"/>
                  <a:gd name="T31" fmla="*/ 153 h 213"/>
                  <a:gd name="T32" fmla="*/ 14 w 106"/>
                  <a:gd name="T33" fmla="*/ 144 h 213"/>
                  <a:gd name="T34" fmla="*/ 3 w 106"/>
                  <a:gd name="T35" fmla="*/ 6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6" h="213">
                    <a:moveTo>
                      <a:pt x="3" y="63"/>
                    </a:moveTo>
                    <a:cubicBezTo>
                      <a:pt x="3" y="60"/>
                      <a:pt x="0" y="49"/>
                      <a:pt x="7" y="45"/>
                    </a:cubicBezTo>
                    <a:cubicBezTo>
                      <a:pt x="13" y="41"/>
                      <a:pt x="74" y="3"/>
                      <a:pt x="79" y="2"/>
                    </a:cubicBezTo>
                    <a:cubicBezTo>
                      <a:pt x="85" y="0"/>
                      <a:pt x="97" y="7"/>
                      <a:pt x="98" y="10"/>
                    </a:cubicBezTo>
                    <a:cubicBezTo>
                      <a:pt x="98" y="14"/>
                      <a:pt x="105" y="100"/>
                      <a:pt x="105" y="104"/>
                    </a:cubicBezTo>
                    <a:cubicBezTo>
                      <a:pt x="106" y="114"/>
                      <a:pt x="82" y="115"/>
                      <a:pt x="80" y="102"/>
                    </a:cubicBezTo>
                    <a:cubicBezTo>
                      <a:pt x="77" y="90"/>
                      <a:pt x="67" y="26"/>
                      <a:pt x="65" y="28"/>
                    </a:cubicBezTo>
                    <a:cubicBezTo>
                      <a:pt x="63" y="29"/>
                      <a:pt x="65" y="32"/>
                      <a:pt x="66" y="47"/>
                    </a:cubicBezTo>
                    <a:cubicBezTo>
                      <a:pt x="67" y="62"/>
                      <a:pt x="95" y="185"/>
                      <a:pt x="94" y="191"/>
                    </a:cubicBezTo>
                    <a:cubicBezTo>
                      <a:pt x="92" y="199"/>
                      <a:pt x="78" y="199"/>
                      <a:pt x="74" y="192"/>
                    </a:cubicBezTo>
                    <a:cubicBezTo>
                      <a:pt x="72" y="190"/>
                      <a:pt x="67" y="109"/>
                      <a:pt x="65" y="107"/>
                    </a:cubicBezTo>
                    <a:cubicBezTo>
                      <a:pt x="64" y="112"/>
                      <a:pt x="75" y="195"/>
                      <a:pt x="73" y="205"/>
                    </a:cubicBezTo>
                    <a:cubicBezTo>
                      <a:pt x="71" y="213"/>
                      <a:pt x="48" y="211"/>
                      <a:pt x="45" y="197"/>
                    </a:cubicBezTo>
                    <a:cubicBezTo>
                      <a:pt x="42" y="183"/>
                      <a:pt x="31" y="74"/>
                      <a:pt x="29" y="73"/>
                    </a:cubicBezTo>
                    <a:cubicBezTo>
                      <a:pt x="26" y="72"/>
                      <a:pt x="27" y="72"/>
                      <a:pt x="28" y="74"/>
                    </a:cubicBezTo>
                    <a:cubicBezTo>
                      <a:pt x="28" y="77"/>
                      <a:pt x="39" y="147"/>
                      <a:pt x="35" y="153"/>
                    </a:cubicBezTo>
                    <a:cubicBezTo>
                      <a:pt x="31" y="159"/>
                      <a:pt x="16" y="152"/>
                      <a:pt x="14" y="144"/>
                    </a:cubicBezTo>
                    <a:cubicBezTo>
                      <a:pt x="12" y="136"/>
                      <a:pt x="3" y="63"/>
                      <a:pt x="3"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sp>
            <p:nvSpPr>
              <p:cNvPr id="29" name="Freeform 34">
                <a:extLst>
                  <a:ext uri="{FF2B5EF4-FFF2-40B4-BE49-F238E27FC236}">
                    <a16:creationId xmlns:a16="http://schemas.microsoft.com/office/drawing/2014/main" id="{5C452F02-B5FD-0E22-187A-02099C14A795}"/>
                  </a:ext>
                </a:extLst>
              </p:cNvPr>
              <p:cNvSpPr>
                <a:spLocks/>
              </p:cNvSpPr>
              <p:nvPr/>
            </p:nvSpPr>
            <p:spPr bwMode="auto">
              <a:xfrm>
                <a:off x="7885113" y="3932238"/>
                <a:ext cx="520700" cy="601663"/>
              </a:xfrm>
              <a:custGeom>
                <a:avLst/>
                <a:gdLst>
                  <a:gd name="T0" fmla="*/ 9 w 52"/>
                  <a:gd name="T1" fmla="*/ 49 h 60"/>
                  <a:gd name="T2" fmla="*/ 7 w 52"/>
                  <a:gd name="T3" fmla="*/ 18 h 60"/>
                  <a:gd name="T4" fmla="*/ 36 w 52"/>
                  <a:gd name="T5" fmla="*/ 5 h 60"/>
                  <a:gd name="T6" fmla="*/ 52 w 52"/>
                  <a:gd name="T7" fmla="*/ 15 h 60"/>
                  <a:gd name="T8" fmla="*/ 27 w 52"/>
                  <a:gd name="T9" fmla="*/ 60 h 60"/>
                  <a:gd name="T10" fmla="*/ 9 w 52"/>
                  <a:gd name="T11" fmla="*/ 49 h 60"/>
                </a:gdLst>
                <a:ahLst/>
                <a:cxnLst>
                  <a:cxn ang="0">
                    <a:pos x="T0" y="T1"/>
                  </a:cxn>
                  <a:cxn ang="0">
                    <a:pos x="T2" y="T3"/>
                  </a:cxn>
                  <a:cxn ang="0">
                    <a:pos x="T4" y="T5"/>
                  </a:cxn>
                  <a:cxn ang="0">
                    <a:pos x="T6" y="T7"/>
                  </a:cxn>
                  <a:cxn ang="0">
                    <a:pos x="T8" y="T9"/>
                  </a:cxn>
                  <a:cxn ang="0">
                    <a:pos x="T10" y="T11"/>
                  </a:cxn>
                </a:cxnLst>
                <a:rect l="0" t="0" r="r" b="b"/>
                <a:pathLst>
                  <a:path w="52" h="60">
                    <a:moveTo>
                      <a:pt x="9" y="49"/>
                    </a:moveTo>
                    <a:cubicBezTo>
                      <a:pt x="0" y="44"/>
                      <a:pt x="0" y="30"/>
                      <a:pt x="7" y="18"/>
                    </a:cubicBezTo>
                    <a:cubicBezTo>
                      <a:pt x="14" y="6"/>
                      <a:pt x="27" y="0"/>
                      <a:pt x="36" y="5"/>
                    </a:cubicBezTo>
                    <a:cubicBezTo>
                      <a:pt x="52" y="15"/>
                      <a:pt x="52" y="15"/>
                      <a:pt x="52" y="15"/>
                    </a:cubicBezTo>
                    <a:cubicBezTo>
                      <a:pt x="27" y="60"/>
                      <a:pt x="27" y="60"/>
                      <a:pt x="27" y="60"/>
                    </a:cubicBezTo>
                    <a:lnTo>
                      <a:pt x="9"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grpSp>
        <p:grpSp>
          <p:nvGrpSpPr>
            <p:cNvPr id="25" name="Group 112">
              <a:extLst>
                <a:ext uri="{FF2B5EF4-FFF2-40B4-BE49-F238E27FC236}">
                  <a16:creationId xmlns:a16="http://schemas.microsoft.com/office/drawing/2014/main" id="{CF91B86A-A0E9-FEE5-FD07-D060B6FF94CF}"/>
                </a:ext>
              </a:extLst>
            </p:cNvPr>
            <p:cNvGrpSpPr/>
            <p:nvPr/>
          </p:nvGrpSpPr>
          <p:grpSpPr>
            <a:xfrm rot="622741">
              <a:off x="6289680" y="1635893"/>
              <a:ext cx="648126" cy="1606245"/>
              <a:chOff x="7875588" y="4032250"/>
              <a:chExt cx="949325" cy="2352676"/>
            </a:xfrm>
            <a:gradFill>
              <a:gsLst>
                <a:gs pos="77000">
                  <a:schemeClr val="tx1">
                    <a:lumMod val="75000"/>
                  </a:schemeClr>
                </a:gs>
                <a:gs pos="1000">
                  <a:schemeClr val="bg1">
                    <a:lumMod val="65000"/>
                  </a:schemeClr>
                </a:gs>
              </a:gsLst>
              <a:lin ang="16200000" scaled="1"/>
            </a:gradFill>
          </p:grpSpPr>
          <p:sp>
            <p:nvSpPr>
              <p:cNvPr id="26" name="Freeform 33">
                <a:extLst>
                  <a:ext uri="{FF2B5EF4-FFF2-40B4-BE49-F238E27FC236}">
                    <a16:creationId xmlns:a16="http://schemas.microsoft.com/office/drawing/2014/main" id="{040672B9-F9C3-6F80-C832-32E5A0D1820F}"/>
                  </a:ext>
                </a:extLst>
              </p:cNvPr>
              <p:cNvSpPr>
                <a:spLocks/>
              </p:cNvSpPr>
              <p:nvPr/>
            </p:nvSpPr>
            <p:spPr bwMode="auto">
              <a:xfrm>
                <a:off x="7875588" y="4322763"/>
                <a:ext cx="949325" cy="2062163"/>
              </a:xfrm>
              <a:custGeom>
                <a:avLst/>
                <a:gdLst>
                  <a:gd name="T0" fmla="*/ 2 w 95"/>
                  <a:gd name="T1" fmla="*/ 61 h 206"/>
                  <a:gd name="T2" fmla="*/ 7 w 95"/>
                  <a:gd name="T3" fmla="*/ 45 h 206"/>
                  <a:gd name="T4" fmla="*/ 81 w 95"/>
                  <a:gd name="T5" fmla="*/ 0 h 206"/>
                  <a:gd name="T6" fmla="*/ 87 w 95"/>
                  <a:gd name="T7" fmla="*/ 6 h 206"/>
                  <a:gd name="T8" fmla="*/ 95 w 95"/>
                  <a:gd name="T9" fmla="*/ 89 h 206"/>
                  <a:gd name="T10" fmla="*/ 79 w 95"/>
                  <a:gd name="T11" fmla="*/ 97 h 206"/>
                  <a:gd name="T12" fmla="*/ 68 w 95"/>
                  <a:gd name="T13" fmla="*/ 27 h 206"/>
                  <a:gd name="T14" fmla="*/ 69 w 95"/>
                  <a:gd name="T15" fmla="*/ 46 h 206"/>
                  <a:gd name="T16" fmla="*/ 85 w 95"/>
                  <a:gd name="T17" fmla="*/ 176 h 206"/>
                  <a:gd name="T18" fmla="*/ 71 w 95"/>
                  <a:gd name="T19" fmla="*/ 187 h 206"/>
                  <a:gd name="T20" fmla="*/ 57 w 95"/>
                  <a:gd name="T21" fmla="*/ 110 h 206"/>
                  <a:gd name="T22" fmla="*/ 64 w 95"/>
                  <a:gd name="T23" fmla="*/ 193 h 206"/>
                  <a:gd name="T24" fmla="*/ 43 w 95"/>
                  <a:gd name="T25" fmla="*/ 192 h 206"/>
                  <a:gd name="T26" fmla="*/ 25 w 95"/>
                  <a:gd name="T27" fmla="*/ 58 h 206"/>
                  <a:gd name="T28" fmla="*/ 22 w 95"/>
                  <a:gd name="T29" fmla="*/ 61 h 206"/>
                  <a:gd name="T30" fmla="*/ 30 w 95"/>
                  <a:gd name="T31" fmla="*/ 139 h 206"/>
                  <a:gd name="T32" fmla="*/ 13 w 95"/>
                  <a:gd name="T33" fmla="*/ 142 h 206"/>
                  <a:gd name="T34" fmla="*/ 2 w 95"/>
                  <a:gd name="T35" fmla="*/ 6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206">
                    <a:moveTo>
                      <a:pt x="2" y="61"/>
                    </a:moveTo>
                    <a:cubicBezTo>
                      <a:pt x="2" y="58"/>
                      <a:pt x="0" y="49"/>
                      <a:pt x="7" y="45"/>
                    </a:cubicBezTo>
                    <a:cubicBezTo>
                      <a:pt x="13" y="41"/>
                      <a:pt x="76" y="0"/>
                      <a:pt x="81" y="0"/>
                    </a:cubicBezTo>
                    <a:cubicBezTo>
                      <a:pt x="85" y="0"/>
                      <a:pt x="86" y="2"/>
                      <a:pt x="87" y="6"/>
                    </a:cubicBezTo>
                    <a:cubicBezTo>
                      <a:pt x="87" y="9"/>
                      <a:pt x="94" y="84"/>
                      <a:pt x="95" y="89"/>
                    </a:cubicBezTo>
                    <a:cubicBezTo>
                      <a:pt x="95" y="98"/>
                      <a:pt x="82" y="110"/>
                      <a:pt x="79" y="97"/>
                    </a:cubicBezTo>
                    <a:cubicBezTo>
                      <a:pt x="77" y="84"/>
                      <a:pt x="70" y="26"/>
                      <a:pt x="68" y="27"/>
                    </a:cubicBezTo>
                    <a:cubicBezTo>
                      <a:pt x="66" y="28"/>
                      <a:pt x="67" y="31"/>
                      <a:pt x="69" y="46"/>
                    </a:cubicBezTo>
                    <a:cubicBezTo>
                      <a:pt x="70" y="62"/>
                      <a:pt x="85" y="170"/>
                      <a:pt x="85" y="176"/>
                    </a:cubicBezTo>
                    <a:cubicBezTo>
                      <a:pt x="85" y="188"/>
                      <a:pt x="75" y="189"/>
                      <a:pt x="71" y="187"/>
                    </a:cubicBezTo>
                    <a:cubicBezTo>
                      <a:pt x="68" y="186"/>
                      <a:pt x="59" y="112"/>
                      <a:pt x="57" y="110"/>
                    </a:cubicBezTo>
                    <a:cubicBezTo>
                      <a:pt x="56" y="115"/>
                      <a:pt x="66" y="183"/>
                      <a:pt x="64" y="193"/>
                    </a:cubicBezTo>
                    <a:cubicBezTo>
                      <a:pt x="62" y="201"/>
                      <a:pt x="46" y="206"/>
                      <a:pt x="43" y="192"/>
                    </a:cubicBezTo>
                    <a:cubicBezTo>
                      <a:pt x="41" y="178"/>
                      <a:pt x="28" y="58"/>
                      <a:pt x="25" y="58"/>
                    </a:cubicBezTo>
                    <a:cubicBezTo>
                      <a:pt x="23" y="57"/>
                      <a:pt x="21" y="58"/>
                      <a:pt x="22" y="61"/>
                    </a:cubicBezTo>
                    <a:cubicBezTo>
                      <a:pt x="23" y="64"/>
                      <a:pt x="34" y="133"/>
                      <a:pt x="30" y="139"/>
                    </a:cubicBezTo>
                    <a:cubicBezTo>
                      <a:pt x="26" y="145"/>
                      <a:pt x="15" y="150"/>
                      <a:pt x="13" y="142"/>
                    </a:cubicBezTo>
                    <a:cubicBezTo>
                      <a:pt x="11" y="134"/>
                      <a:pt x="2" y="61"/>
                      <a:pt x="2"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sp>
            <p:nvSpPr>
              <p:cNvPr id="27" name="Freeform 35">
                <a:extLst>
                  <a:ext uri="{FF2B5EF4-FFF2-40B4-BE49-F238E27FC236}">
                    <a16:creationId xmlns:a16="http://schemas.microsoft.com/office/drawing/2014/main" id="{41963393-4D61-6D7A-F506-2069B0B700DF}"/>
                  </a:ext>
                </a:extLst>
              </p:cNvPr>
              <p:cNvSpPr>
                <a:spLocks/>
              </p:cNvSpPr>
              <p:nvPr/>
            </p:nvSpPr>
            <p:spPr bwMode="auto">
              <a:xfrm>
                <a:off x="8045450" y="4032250"/>
                <a:ext cx="449263" cy="541338"/>
              </a:xfrm>
              <a:custGeom>
                <a:avLst/>
                <a:gdLst>
                  <a:gd name="T0" fmla="*/ 38 w 45"/>
                  <a:gd name="T1" fmla="*/ 37 h 54"/>
                  <a:gd name="T2" fmla="*/ 9 w 45"/>
                  <a:gd name="T3" fmla="*/ 49 h 54"/>
                  <a:gd name="T4" fmla="*/ 7 w 45"/>
                  <a:gd name="T5" fmla="*/ 18 h 54"/>
                  <a:gd name="T6" fmla="*/ 36 w 45"/>
                  <a:gd name="T7" fmla="*/ 5 h 54"/>
                  <a:gd name="T8" fmla="*/ 38 w 45"/>
                  <a:gd name="T9" fmla="*/ 37 h 54"/>
                </a:gdLst>
                <a:ahLst/>
                <a:cxnLst>
                  <a:cxn ang="0">
                    <a:pos x="T0" y="T1"/>
                  </a:cxn>
                  <a:cxn ang="0">
                    <a:pos x="T2" y="T3"/>
                  </a:cxn>
                  <a:cxn ang="0">
                    <a:pos x="T4" y="T5"/>
                  </a:cxn>
                  <a:cxn ang="0">
                    <a:pos x="T6" y="T7"/>
                  </a:cxn>
                  <a:cxn ang="0">
                    <a:pos x="T8" y="T9"/>
                  </a:cxn>
                </a:cxnLst>
                <a:rect l="0" t="0" r="r" b="b"/>
                <a:pathLst>
                  <a:path w="45" h="54">
                    <a:moveTo>
                      <a:pt x="38" y="37"/>
                    </a:moveTo>
                    <a:cubicBezTo>
                      <a:pt x="30" y="49"/>
                      <a:pt x="17" y="54"/>
                      <a:pt x="9" y="49"/>
                    </a:cubicBezTo>
                    <a:cubicBezTo>
                      <a:pt x="0" y="44"/>
                      <a:pt x="0" y="30"/>
                      <a:pt x="7" y="18"/>
                    </a:cubicBezTo>
                    <a:cubicBezTo>
                      <a:pt x="14" y="6"/>
                      <a:pt x="27" y="0"/>
                      <a:pt x="36" y="5"/>
                    </a:cubicBezTo>
                    <a:cubicBezTo>
                      <a:pt x="44" y="10"/>
                      <a:pt x="45" y="25"/>
                      <a:pt x="38"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grpSp>
      </p:grpSp>
      <p:sp>
        <p:nvSpPr>
          <p:cNvPr id="1055" name="Rectangle 26">
            <a:extLst>
              <a:ext uri="{FF2B5EF4-FFF2-40B4-BE49-F238E27FC236}">
                <a16:creationId xmlns:a16="http://schemas.microsoft.com/office/drawing/2014/main" id="{AB2FD067-3909-9553-0161-E9391260B931}"/>
              </a:ext>
            </a:extLst>
          </p:cNvPr>
          <p:cNvSpPr/>
          <p:nvPr/>
        </p:nvSpPr>
        <p:spPr>
          <a:xfrm flipH="1">
            <a:off x="1508820" y="6068986"/>
            <a:ext cx="9011067" cy="662740"/>
          </a:xfrm>
          <a:prstGeom prst="rect">
            <a:avLst/>
          </a:prstGeom>
          <a:gradFill>
            <a:gsLst>
              <a:gs pos="45000">
                <a:sysClr val="window" lastClr="FFFFFF"/>
              </a:gs>
              <a:gs pos="100000">
                <a:srgbClr val="383838">
                  <a:lumMod val="40000"/>
                  <a:lumOff val="60000"/>
                </a:srgbClr>
              </a:gs>
            </a:gsLst>
            <a:lin ang="5400000" scaled="0"/>
          </a:gradFill>
          <a:ln w="25400" cap="flat" cmpd="sng" algn="ctr">
            <a:noFill/>
            <a:prstDash val="solid"/>
          </a:ln>
          <a:effectLst>
            <a:outerShdw blurRad="50800" dist="38100" dir="5400000" algn="t" rotWithShape="0">
              <a:prstClr val="black">
                <a:alpha val="40000"/>
              </a:prstClr>
            </a:outerShdw>
            <a:reflection blurRad="6350" stA="52000" endA="300" endPos="35000" dir="5400000" sy="-100000" algn="bl" rotWithShape="0"/>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ppins" panose="00000500000000000000" pitchFamily="2" charset="0"/>
              <a:cs typeface="Poppins" panose="00000500000000000000" pitchFamily="2" charset="0"/>
            </a:endParaRPr>
          </a:p>
        </p:txBody>
      </p:sp>
      <p:sp>
        <p:nvSpPr>
          <p:cNvPr id="1056" name="Rectangle 27">
            <a:extLst>
              <a:ext uri="{FF2B5EF4-FFF2-40B4-BE49-F238E27FC236}">
                <a16:creationId xmlns:a16="http://schemas.microsoft.com/office/drawing/2014/main" id="{EF3EFA19-3CE7-4E95-E18F-A253E2E26E22}"/>
              </a:ext>
            </a:extLst>
          </p:cNvPr>
          <p:cNvSpPr/>
          <p:nvPr/>
        </p:nvSpPr>
        <p:spPr>
          <a:xfrm flipH="1">
            <a:off x="1506958" y="5748598"/>
            <a:ext cx="9011067" cy="338554"/>
          </a:xfrm>
          <a:prstGeom prst="rect">
            <a:avLst/>
          </a:prstGeom>
          <a:solidFill>
            <a:srgbClr val="0F6B32"/>
          </a:solidFill>
          <a:ln>
            <a:solidFill>
              <a:sysClr val="window" lastClr="FFFFFF"/>
            </a:solidFill>
          </a:ln>
          <a:effectLst>
            <a:outerShdw blurRad="50800" dist="38100" dir="5400000" algn="t" rotWithShape="0">
              <a:prstClr val="black">
                <a:alpha val="40000"/>
              </a:prstClr>
            </a:outerShdw>
          </a:effectLst>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Poppins" panose="00000500000000000000" pitchFamily="2" charset="0"/>
                <a:ea typeface="굴림" charset="-127"/>
                <a:cs typeface="Poppins" panose="00000500000000000000" pitchFamily="2" charset="0"/>
              </a:rPr>
              <a:t>MEGA</a:t>
            </a:r>
            <a:endParaRPr kumimoji="0" lang="en-US" sz="1600" b="1" i="0" u="none" strike="noStrike" kern="0" cap="none" spc="0" normalizeH="0" baseline="0" noProof="0" dirty="0">
              <a:ln>
                <a:noFill/>
              </a:ln>
              <a:solidFill>
                <a:prstClr val="white"/>
              </a:solidFill>
              <a:effectLst/>
              <a:uLnTx/>
              <a:uFillTx/>
              <a:latin typeface="Poppins" panose="00000500000000000000" pitchFamily="2" charset="0"/>
              <a:cs typeface="Poppins" panose="00000500000000000000" pitchFamily="2" charset="0"/>
            </a:endParaRPr>
          </a:p>
        </p:txBody>
      </p:sp>
      <p:sp>
        <p:nvSpPr>
          <p:cNvPr id="1057" name="Rectangle 28">
            <a:extLst>
              <a:ext uri="{FF2B5EF4-FFF2-40B4-BE49-F238E27FC236}">
                <a16:creationId xmlns:a16="http://schemas.microsoft.com/office/drawing/2014/main" id="{55144EFD-F2BA-3A7B-2C66-799BF6F6F431}"/>
              </a:ext>
            </a:extLst>
          </p:cNvPr>
          <p:cNvSpPr/>
          <p:nvPr/>
        </p:nvSpPr>
        <p:spPr>
          <a:xfrm>
            <a:off x="2225879" y="6249760"/>
            <a:ext cx="7791250" cy="369332"/>
          </a:xfrm>
          <a:prstGeom prst="rect">
            <a:avLst/>
          </a:prstGeom>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 b="1"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rPr>
              <a:t>PROCURAR LA SALUD DE LOS  USUARIOS Y SUS FAMILIAS  AFILIADAS</a:t>
            </a:r>
          </a:p>
        </p:txBody>
      </p:sp>
      <p:sp>
        <p:nvSpPr>
          <p:cNvPr id="1058" name="CuadroTexto 1057">
            <a:extLst>
              <a:ext uri="{FF2B5EF4-FFF2-40B4-BE49-F238E27FC236}">
                <a16:creationId xmlns:a16="http://schemas.microsoft.com/office/drawing/2014/main" id="{F25E45C1-EC46-BB9E-7C52-B04AB5DA7B4B}"/>
              </a:ext>
            </a:extLst>
          </p:cNvPr>
          <p:cNvSpPr txBox="1"/>
          <p:nvPr/>
        </p:nvSpPr>
        <p:spPr>
          <a:xfrm>
            <a:off x="501817" y="400088"/>
            <a:ext cx="6073044"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200" b="1" i="0" u="none" strike="noStrike" kern="0" cap="none" spc="0" normalizeH="0" baseline="0" noProof="0" dirty="0">
                <a:ln>
                  <a:noFill/>
                </a:ln>
                <a:solidFill>
                  <a:srgbClr val="0D5D2B"/>
                </a:solidFill>
                <a:effectLst/>
                <a:uLnTx/>
                <a:uFillTx/>
                <a:latin typeface="Poppins ExtraBold" panose="00000900000000000000" pitchFamily="50" charset="0"/>
                <a:cs typeface="Poppins ExtraBold" panose="00000900000000000000" pitchFamily="50" charset="0"/>
                <a:sym typeface="Arial"/>
              </a:rPr>
              <a:t>Filosofía Corporativa</a:t>
            </a:r>
          </a:p>
        </p:txBody>
      </p:sp>
      <p:sp>
        <p:nvSpPr>
          <p:cNvPr id="1059" name="Rectángulo 1058">
            <a:extLst>
              <a:ext uri="{FF2B5EF4-FFF2-40B4-BE49-F238E27FC236}">
                <a16:creationId xmlns:a16="http://schemas.microsoft.com/office/drawing/2014/main" id="{D79B4993-F3AC-EAF6-A3EC-2DA909A686E4}"/>
              </a:ext>
            </a:extLst>
          </p:cNvPr>
          <p:cNvSpPr/>
          <p:nvPr/>
        </p:nvSpPr>
        <p:spPr>
          <a:xfrm>
            <a:off x="639028" y="1069489"/>
            <a:ext cx="1210538" cy="45719"/>
          </a:xfrm>
          <a:prstGeom prst="rect">
            <a:avLst/>
          </a:prstGeom>
          <a:solidFill>
            <a:srgbClr val="C7C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dirty="0">
              <a:ln>
                <a:noFill/>
              </a:ln>
              <a:solidFill>
                <a:prstClr val="white"/>
              </a:solidFill>
              <a:effectLst/>
              <a:uLnTx/>
              <a:uFillTx/>
              <a:latin typeface="Calibri" panose="020F0502020204030204"/>
              <a:ea typeface="+mn-ea"/>
              <a:cs typeface="+mn-cs"/>
              <a:sym typeface="Arial"/>
            </a:endParaRPr>
          </a:p>
        </p:txBody>
      </p:sp>
    </p:spTree>
    <p:extLst>
      <p:ext uri="{BB962C8B-B14F-4D97-AF65-F5344CB8AC3E}">
        <p14:creationId xmlns:p14="http://schemas.microsoft.com/office/powerpoint/2010/main" val="723938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58"/>
                                        </p:tgtEl>
                                        <p:attrNameLst>
                                          <p:attrName>style.visibility</p:attrName>
                                        </p:attrNameLst>
                                      </p:cBhvr>
                                      <p:to>
                                        <p:strVal val="visible"/>
                                      </p:to>
                                    </p:set>
                                    <p:anim calcmode="lin" valueType="num">
                                      <p:cBhvr additive="base">
                                        <p:cTn id="7" dur="500" fill="hold"/>
                                        <p:tgtEl>
                                          <p:spTgt spid="1058"/>
                                        </p:tgtEl>
                                        <p:attrNameLst>
                                          <p:attrName>ppt_x</p:attrName>
                                        </p:attrNameLst>
                                      </p:cBhvr>
                                      <p:tavLst>
                                        <p:tav tm="0">
                                          <p:val>
                                            <p:strVal val="#ppt_x"/>
                                          </p:val>
                                        </p:tav>
                                        <p:tav tm="100000">
                                          <p:val>
                                            <p:strVal val="#ppt_x"/>
                                          </p:val>
                                        </p:tav>
                                      </p:tavLst>
                                    </p:anim>
                                    <p:anim calcmode="lin" valueType="num">
                                      <p:cBhvr additive="base">
                                        <p:cTn id="8" dur="500" fill="hold"/>
                                        <p:tgtEl>
                                          <p:spTgt spid="10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059"/>
                                        </p:tgtEl>
                                        <p:attrNameLst>
                                          <p:attrName>style.visibility</p:attrName>
                                        </p:attrNameLst>
                                      </p:cBhvr>
                                      <p:to>
                                        <p:strVal val="visible"/>
                                      </p:to>
                                    </p:set>
                                    <p:anim calcmode="lin" valueType="num">
                                      <p:cBhvr additive="base">
                                        <p:cTn id="12" dur="500" fill="hold"/>
                                        <p:tgtEl>
                                          <p:spTgt spid="1059"/>
                                        </p:tgtEl>
                                        <p:attrNameLst>
                                          <p:attrName>ppt_x</p:attrName>
                                        </p:attrNameLst>
                                      </p:cBhvr>
                                      <p:tavLst>
                                        <p:tav tm="0">
                                          <p:val>
                                            <p:strVal val="1+#ppt_w/2"/>
                                          </p:val>
                                        </p:tav>
                                        <p:tav tm="100000">
                                          <p:val>
                                            <p:strVal val="#ppt_x"/>
                                          </p:val>
                                        </p:tav>
                                      </p:tavLst>
                                    </p:anim>
                                    <p:anim calcmode="lin" valueType="num">
                                      <p:cBhvr additive="base">
                                        <p:cTn id="13" dur="500" fill="hold"/>
                                        <p:tgtEl>
                                          <p:spTgt spid="10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8" grpId="0"/>
      <p:bldP spid="105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Box 29"/>
          <p:cNvSpPr txBox="1"/>
          <p:nvPr/>
        </p:nvSpPr>
        <p:spPr>
          <a:xfrm>
            <a:off x="2851355" y="2144263"/>
            <a:ext cx="2763125" cy="646331"/>
          </a:xfrm>
          <a:prstGeom prst="rect">
            <a:avLst/>
          </a:prstGeom>
          <a:noFill/>
        </p:spPr>
        <p:txBody>
          <a:bodyPr wrap="square" rtlCol="0">
            <a:spAutoFit/>
          </a:bodyPr>
          <a:lstStyle>
            <a:defPPr>
              <a:defRPr lang="es-CO"/>
            </a:defPPr>
            <a:lvl1pPr>
              <a:defRPr sz="3600" b="1">
                <a:solidFill>
                  <a:schemeClr val="tx1">
                    <a:lumMod val="50000"/>
                    <a:lumOff val="50000"/>
                  </a:schemeClr>
                </a:solidFill>
                <a:latin typeface="Poppins" panose="00000500000000000000" pitchFamily="2" charset="0"/>
                <a:cs typeface="Poppins" panose="00000500000000000000" pitchFamily="2" charset="0"/>
              </a:defRPr>
            </a:lvl1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3600" b="1" i="0" u="none" strike="noStrike" kern="0" cap="none" spc="0" normalizeH="0" baseline="0" noProof="0" dirty="0">
                <a:ln>
                  <a:noFill/>
                </a:ln>
                <a:solidFill>
                  <a:prstClr val="black">
                    <a:lumMod val="50000"/>
                    <a:lumOff val="50000"/>
                  </a:prstClr>
                </a:solidFill>
                <a:effectLst/>
                <a:uLnTx/>
                <a:uFillTx/>
                <a:latin typeface="Poppins" panose="00000500000000000000" pitchFamily="2" charset="0"/>
                <a:cs typeface="Poppins" panose="00000500000000000000" pitchFamily="2" charset="0"/>
                <a:sym typeface="Arial"/>
              </a:rPr>
              <a:t>Misión</a:t>
            </a:r>
            <a:endParaRPr kumimoji="0" lang="es-CO" sz="3600" b="1" i="0" u="none" strike="noStrike" kern="0" cap="none" spc="0" normalizeH="0" baseline="0" noProof="0" dirty="0">
              <a:ln>
                <a:noFill/>
              </a:ln>
              <a:solidFill>
                <a:srgbClr val="93B70D"/>
              </a:solidFill>
              <a:effectLst/>
              <a:uLnTx/>
              <a:uFillTx/>
              <a:latin typeface="Poppins" panose="00000500000000000000" pitchFamily="2" charset="0"/>
              <a:cs typeface="Poppins" panose="00000500000000000000" pitchFamily="2" charset="0"/>
              <a:sym typeface="Arial"/>
            </a:endParaRPr>
          </a:p>
        </p:txBody>
      </p:sp>
      <p:grpSp>
        <p:nvGrpSpPr>
          <p:cNvPr id="76" name="Group 38"/>
          <p:cNvGrpSpPr/>
          <p:nvPr/>
        </p:nvGrpSpPr>
        <p:grpSpPr>
          <a:xfrm>
            <a:off x="6790815" y="2751722"/>
            <a:ext cx="4428000" cy="936133"/>
            <a:chOff x="0" y="0"/>
            <a:chExt cx="7010841" cy="1872266"/>
          </a:xfrm>
        </p:grpSpPr>
        <p:sp>
          <p:nvSpPr>
            <p:cNvPr id="77" name="AutoShape 39"/>
            <p:cNvSpPr/>
            <p:nvPr/>
          </p:nvSpPr>
          <p:spPr>
            <a:xfrm rot="5400000">
              <a:off x="6296795" y="1158271"/>
              <a:ext cx="1389891" cy="0"/>
            </a:xfrm>
            <a:prstGeom prst="line">
              <a:avLst/>
            </a:prstGeom>
            <a:ln w="38100" cap="flat">
              <a:solidFill>
                <a:srgbClr val="717E86"/>
              </a:solidFill>
              <a:prstDash val="solid"/>
              <a:headEnd type="none" w="sm" len="sm"/>
              <a:tailEnd type="diamond" w="lg" len="lg"/>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8" name="AutoShape 40"/>
            <p:cNvSpPr/>
            <p:nvPr/>
          </p:nvSpPr>
          <p:spPr>
            <a:xfrm rot="-10790630">
              <a:off x="22178" y="472850"/>
              <a:ext cx="6988624" cy="0"/>
            </a:xfrm>
            <a:prstGeom prst="line">
              <a:avLst/>
            </a:prstGeom>
            <a:ln w="38100" cap="flat">
              <a:solidFill>
                <a:srgbClr val="717E86"/>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9" name="AutoShape 41"/>
            <p:cNvSpPr/>
            <p:nvPr/>
          </p:nvSpPr>
          <p:spPr>
            <a:xfrm rot="-5443943">
              <a:off x="-223657" y="227022"/>
              <a:ext cx="491696" cy="0"/>
            </a:xfrm>
            <a:prstGeom prst="line">
              <a:avLst/>
            </a:prstGeom>
            <a:ln w="38100" cap="flat">
              <a:solidFill>
                <a:srgbClr val="717E86"/>
              </a:solidFill>
              <a:prstDash val="solid"/>
              <a:headEnd type="none" w="sm" len="sm"/>
              <a:tailEnd type="diamond" w="lg" len="lg"/>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80" name="Group 42"/>
          <p:cNvGrpSpPr/>
          <p:nvPr/>
        </p:nvGrpSpPr>
        <p:grpSpPr>
          <a:xfrm>
            <a:off x="747539" y="2714778"/>
            <a:ext cx="4428000" cy="1230420"/>
            <a:chOff x="0" y="0"/>
            <a:chExt cx="6988701" cy="1872266"/>
          </a:xfrm>
        </p:grpSpPr>
        <p:sp>
          <p:nvSpPr>
            <p:cNvPr id="81" name="AutoShape 43"/>
            <p:cNvSpPr/>
            <p:nvPr/>
          </p:nvSpPr>
          <p:spPr>
            <a:xfrm rot="5400000">
              <a:off x="-675895" y="1158271"/>
              <a:ext cx="1389891" cy="0"/>
            </a:xfrm>
            <a:prstGeom prst="line">
              <a:avLst/>
            </a:prstGeom>
            <a:ln w="38100" cap="flat">
              <a:solidFill>
                <a:srgbClr val="717E86"/>
              </a:solidFill>
              <a:prstDash val="solid"/>
              <a:headEnd type="none" w="sm" len="sm"/>
              <a:tailEnd type="diamond" w="lg" len="lg"/>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2" name="AutoShape 44"/>
            <p:cNvSpPr/>
            <p:nvPr/>
          </p:nvSpPr>
          <p:spPr>
            <a:xfrm rot="-10790630">
              <a:off x="39" y="472850"/>
              <a:ext cx="6988624" cy="0"/>
            </a:xfrm>
            <a:prstGeom prst="line">
              <a:avLst/>
            </a:prstGeom>
            <a:ln w="38100" cap="flat">
              <a:solidFill>
                <a:srgbClr val="717E86"/>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3" name="AutoShape 45"/>
            <p:cNvSpPr/>
            <p:nvPr/>
          </p:nvSpPr>
          <p:spPr>
            <a:xfrm rot="-5443943">
              <a:off x="6720662" y="227022"/>
              <a:ext cx="491696" cy="0"/>
            </a:xfrm>
            <a:prstGeom prst="line">
              <a:avLst/>
            </a:prstGeom>
            <a:ln w="38100" cap="flat">
              <a:solidFill>
                <a:srgbClr val="717E86"/>
              </a:solidFill>
              <a:prstDash val="solid"/>
              <a:headEnd type="none" w="sm" len="sm"/>
              <a:tailEnd type="diamond" w="lg" len="lg"/>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dirty="0">
                <a:ln>
                  <a:noFill/>
                </a:ln>
                <a:solidFill>
                  <a:srgbClr val="000000"/>
                </a:solidFill>
                <a:effectLst/>
                <a:uLnTx/>
                <a:uFillTx/>
                <a:latin typeface="Arial"/>
                <a:cs typeface="Arial"/>
                <a:sym typeface="Arial"/>
              </a:endParaRPr>
            </a:p>
          </p:txBody>
        </p:sp>
      </p:grpSp>
      <p:pic>
        <p:nvPicPr>
          <p:cNvPr id="86" name="Imagen 85"/>
          <p:cNvPicPr>
            <a:picLocks noChangeAspect="1"/>
          </p:cNvPicPr>
          <p:nvPr/>
        </p:nvPicPr>
        <p:blipFill>
          <a:blip r:embed="rId3"/>
          <a:stretch>
            <a:fillRect/>
          </a:stretch>
        </p:blipFill>
        <p:spPr>
          <a:xfrm>
            <a:off x="8628614" y="5602867"/>
            <a:ext cx="610514" cy="610514"/>
          </a:xfrm>
          <a:prstGeom prst="rect">
            <a:avLst/>
          </a:prstGeom>
        </p:spPr>
      </p:pic>
      <p:pic>
        <p:nvPicPr>
          <p:cNvPr id="87" name="Imagen 86"/>
          <p:cNvPicPr>
            <a:picLocks noChangeAspect="1"/>
          </p:cNvPicPr>
          <p:nvPr/>
        </p:nvPicPr>
        <p:blipFill>
          <a:blip r:embed="rId4"/>
          <a:stretch>
            <a:fillRect/>
          </a:stretch>
        </p:blipFill>
        <p:spPr>
          <a:xfrm>
            <a:off x="2970253" y="5689440"/>
            <a:ext cx="569621" cy="569621"/>
          </a:xfrm>
          <a:prstGeom prst="rect">
            <a:avLst/>
          </a:prstGeom>
        </p:spPr>
      </p:pic>
      <p:sp>
        <p:nvSpPr>
          <p:cNvPr id="2" name="Conector 1"/>
          <p:cNvSpPr/>
          <p:nvPr/>
        </p:nvSpPr>
        <p:spPr>
          <a:xfrm>
            <a:off x="2699151" y="5404142"/>
            <a:ext cx="1117959" cy="1069850"/>
          </a:xfrm>
          <a:prstGeom prst="flowChartConnector">
            <a:avLst/>
          </a:prstGeom>
          <a:noFill/>
          <a:ln w="28575">
            <a:solidFill>
              <a:srgbClr val="0D5A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400" b="0" i="0" u="none" strike="noStrike" kern="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92" name="Conector 91"/>
          <p:cNvSpPr/>
          <p:nvPr/>
        </p:nvSpPr>
        <p:spPr>
          <a:xfrm>
            <a:off x="8374892" y="5404142"/>
            <a:ext cx="1117959" cy="1069850"/>
          </a:xfrm>
          <a:prstGeom prst="flowChartConnector">
            <a:avLst/>
          </a:prstGeom>
          <a:noFill/>
          <a:ln w="28575">
            <a:solidFill>
              <a:srgbClr val="0D5A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400" b="0" i="0" u="none" strike="noStrike" kern="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3" name="CuadroTexto 2">
            <a:extLst>
              <a:ext uri="{FF2B5EF4-FFF2-40B4-BE49-F238E27FC236}">
                <a16:creationId xmlns:a16="http://schemas.microsoft.com/office/drawing/2014/main" id="{1C50912B-0EA0-4F66-B90C-14009754C509}"/>
              </a:ext>
            </a:extLst>
          </p:cNvPr>
          <p:cNvSpPr txBox="1"/>
          <p:nvPr/>
        </p:nvSpPr>
        <p:spPr>
          <a:xfrm>
            <a:off x="501817" y="400088"/>
            <a:ext cx="6073044"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200" b="1" i="0" u="none" strike="noStrike" kern="0" cap="none" spc="0" normalizeH="0" baseline="0" noProof="0" dirty="0">
                <a:ln>
                  <a:noFill/>
                </a:ln>
                <a:solidFill>
                  <a:srgbClr val="0D5D2B"/>
                </a:solidFill>
                <a:effectLst/>
                <a:uLnTx/>
                <a:uFillTx/>
                <a:latin typeface="Poppins ExtraBold" panose="00000900000000000000" pitchFamily="50" charset="0"/>
                <a:cs typeface="Poppins ExtraBold" panose="00000900000000000000" pitchFamily="50" charset="0"/>
                <a:sym typeface="Arial"/>
              </a:rPr>
              <a:t>Filosofía Corporativa</a:t>
            </a:r>
          </a:p>
        </p:txBody>
      </p:sp>
      <p:sp>
        <p:nvSpPr>
          <p:cNvPr id="4" name="Rectángulo 3">
            <a:extLst>
              <a:ext uri="{FF2B5EF4-FFF2-40B4-BE49-F238E27FC236}">
                <a16:creationId xmlns:a16="http://schemas.microsoft.com/office/drawing/2014/main" id="{23F36A45-9F6B-2C50-77C8-A7AB8B715A8D}"/>
              </a:ext>
            </a:extLst>
          </p:cNvPr>
          <p:cNvSpPr/>
          <p:nvPr/>
        </p:nvSpPr>
        <p:spPr>
          <a:xfrm>
            <a:off x="639028" y="1069489"/>
            <a:ext cx="1210538" cy="45719"/>
          </a:xfrm>
          <a:prstGeom prst="rect">
            <a:avLst/>
          </a:prstGeom>
          <a:solidFill>
            <a:srgbClr val="C7C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8" name="CuadroTexto 7">
            <a:extLst>
              <a:ext uri="{FF2B5EF4-FFF2-40B4-BE49-F238E27FC236}">
                <a16:creationId xmlns:a16="http://schemas.microsoft.com/office/drawing/2014/main" id="{97936CBC-CDD2-5379-1E95-57C101BE7CD5}"/>
              </a:ext>
            </a:extLst>
          </p:cNvPr>
          <p:cNvSpPr txBox="1"/>
          <p:nvPr/>
        </p:nvSpPr>
        <p:spPr>
          <a:xfrm>
            <a:off x="7034748" y="2208504"/>
            <a:ext cx="276312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3600" b="1" i="0" u="none" strike="noStrike" kern="0" cap="none" spc="0" normalizeH="0" baseline="0" noProof="0" dirty="0">
                <a:ln>
                  <a:noFill/>
                </a:ln>
                <a:solidFill>
                  <a:srgbClr val="93B70D"/>
                </a:solidFill>
                <a:effectLst/>
                <a:uLnTx/>
                <a:uFillTx/>
                <a:latin typeface="Poppins" panose="00000500000000000000" pitchFamily="2" charset="0"/>
                <a:cs typeface="Poppins" panose="00000500000000000000" pitchFamily="2" charset="0"/>
                <a:sym typeface="Arial"/>
              </a:rPr>
              <a:t>Visión</a:t>
            </a:r>
          </a:p>
        </p:txBody>
      </p:sp>
      <p:pic>
        <p:nvPicPr>
          <p:cNvPr id="18" name="Imagen 17" descr="Imagen que contiene Logotipo&#10;&#10;Descripción generada automáticamente">
            <a:extLst>
              <a:ext uri="{FF2B5EF4-FFF2-40B4-BE49-F238E27FC236}">
                <a16:creationId xmlns:a16="http://schemas.microsoft.com/office/drawing/2014/main" id="{48B1C3A3-0991-701F-47B6-AD7F8AD38E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9478" y="1305760"/>
            <a:ext cx="2586251" cy="540084"/>
          </a:xfrm>
          <a:prstGeom prst="rect">
            <a:avLst/>
          </a:prstGeom>
        </p:spPr>
      </p:pic>
      <p:sp>
        <p:nvSpPr>
          <p:cNvPr id="19" name="CuadroTexto 18">
            <a:extLst>
              <a:ext uri="{FF2B5EF4-FFF2-40B4-BE49-F238E27FC236}">
                <a16:creationId xmlns:a16="http://schemas.microsoft.com/office/drawing/2014/main" id="{77165EEA-5D65-279B-BAB1-234605A4F302}"/>
              </a:ext>
            </a:extLst>
          </p:cNvPr>
          <p:cNvSpPr txBox="1"/>
          <p:nvPr/>
        </p:nvSpPr>
        <p:spPr>
          <a:xfrm>
            <a:off x="1075936" y="3429000"/>
            <a:ext cx="4081316"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600" b="0" i="0" u="none" strike="noStrike" kern="0" cap="none" spc="0" normalizeH="0" baseline="0" noProof="0" dirty="0">
                <a:ln>
                  <a:noFill/>
                </a:ln>
                <a:solidFill>
                  <a:prstClr val="white">
                    <a:lumMod val="50000"/>
                  </a:prstClr>
                </a:solidFill>
                <a:effectLst/>
                <a:uLnTx/>
                <a:uFillTx/>
                <a:latin typeface="Poppins" panose="00000500000000000000" pitchFamily="2" charset="0"/>
                <a:cs typeface="Poppins" panose="00000500000000000000" pitchFamily="2" charset="0"/>
                <a:sym typeface="Arial"/>
              </a:rPr>
              <a:t>Gestionar el modelo integral de    atención en salud para administrar el   plan       de beneficios eficientemente, ofreciendo un SERVICIO SUPERIOR y seguridad a nuestros pacientes garantizando la SALUD de los usuarios y sus familias afiliadas.</a:t>
            </a:r>
          </a:p>
        </p:txBody>
      </p:sp>
      <p:sp>
        <p:nvSpPr>
          <p:cNvPr id="21" name="CuadroTexto 20">
            <a:extLst>
              <a:ext uri="{FF2B5EF4-FFF2-40B4-BE49-F238E27FC236}">
                <a16:creationId xmlns:a16="http://schemas.microsoft.com/office/drawing/2014/main" id="{4B816BF3-66D1-EC7E-976A-C201A0463394}"/>
              </a:ext>
            </a:extLst>
          </p:cNvPr>
          <p:cNvSpPr txBox="1"/>
          <p:nvPr/>
        </p:nvSpPr>
        <p:spPr>
          <a:xfrm>
            <a:off x="6669160" y="3472851"/>
            <a:ext cx="4163336"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600" b="0" i="0" u="none" strike="noStrike" kern="0" cap="none" spc="0" normalizeH="0" baseline="0" noProof="0" dirty="0">
                <a:ln>
                  <a:noFill/>
                </a:ln>
                <a:solidFill>
                  <a:prstClr val="white">
                    <a:lumMod val="50000"/>
                  </a:prstClr>
                </a:solidFill>
                <a:effectLst/>
                <a:uLnTx/>
                <a:uFillTx/>
                <a:latin typeface="Poppins" panose="00000500000000000000" pitchFamily="2" charset="0"/>
                <a:cs typeface="Poppins" panose="00000500000000000000" pitchFamily="2" charset="0"/>
                <a:sym typeface="Arial"/>
              </a:rPr>
              <a:t>Consolidarse al 2026 como una administradora de planes de beneficios en salud que protege a sus afiliados con un modelo de atención HUMANIZADO Y mantiene pacientes y familias SANOS</a:t>
            </a:r>
          </a:p>
        </p:txBody>
      </p:sp>
    </p:spTree>
    <p:extLst>
      <p:ext uri="{BB962C8B-B14F-4D97-AF65-F5344CB8AC3E}">
        <p14:creationId xmlns:p14="http://schemas.microsoft.com/office/powerpoint/2010/main" val="20911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randombar(horizontal)">
                                      <p:cBhvr>
                                        <p:cTn id="7" dur="500"/>
                                        <p:tgtEl>
                                          <p:spTgt spid="76"/>
                                        </p:tgtEl>
                                      </p:cBhvr>
                                    </p:animEffect>
                                  </p:childTnLst>
                                </p:cTn>
                              </p:par>
                              <p:par>
                                <p:cTn id="8" presetID="14" presetClass="entr" presetSubtype="10" fill="hold"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randombar(horizontal)">
                                      <p:cBhvr>
                                        <p:cTn id="10" dur="500"/>
                                        <p:tgtEl>
                                          <p:spTgt spid="80"/>
                                        </p:tgtEl>
                                      </p:cBhvr>
                                    </p:animEffect>
                                  </p:childTnLst>
                                </p:cTn>
                              </p:par>
                              <p:par>
                                <p:cTn id="11" presetID="14" presetClass="entr" presetSubtype="10" fill="hold" nodeType="withEffect">
                                  <p:stCondLst>
                                    <p:cond delay="0"/>
                                  </p:stCondLst>
                                  <p:childTnLst>
                                    <p:set>
                                      <p:cBhvr>
                                        <p:cTn id="12" dur="1" fill="hold">
                                          <p:stCondLst>
                                            <p:cond delay="0"/>
                                          </p:stCondLst>
                                        </p:cTn>
                                        <p:tgtEl>
                                          <p:spTgt spid="86"/>
                                        </p:tgtEl>
                                        <p:attrNameLst>
                                          <p:attrName>style.visibility</p:attrName>
                                        </p:attrNameLst>
                                      </p:cBhvr>
                                      <p:to>
                                        <p:strVal val="visible"/>
                                      </p:to>
                                    </p:set>
                                    <p:animEffect transition="in" filter="randombar(horizontal)">
                                      <p:cBhvr>
                                        <p:cTn id="13" dur="500"/>
                                        <p:tgtEl>
                                          <p:spTgt spid="86"/>
                                        </p:tgtEl>
                                      </p:cBhvr>
                                    </p:animEffect>
                                  </p:childTnLst>
                                </p:cTn>
                              </p:par>
                              <p:par>
                                <p:cTn id="14" presetID="14" presetClass="entr" presetSubtype="10" fill="hold" nodeType="withEffect">
                                  <p:stCondLst>
                                    <p:cond delay="0"/>
                                  </p:stCondLst>
                                  <p:childTnLst>
                                    <p:set>
                                      <p:cBhvr>
                                        <p:cTn id="15" dur="1" fill="hold">
                                          <p:stCondLst>
                                            <p:cond delay="0"/>
                                          </p:stCondLst>
                                        </p:cTn>
                                        <p:tgtEl>
                                          <p:spTgt spid="87"/>
                                        </p:tgtEl>
                                        <p:attrNameLst>
                                          <p:attrName>style.visibility</p:attrName>
                                        </p:attrNameLst>
                                      </p:cBhvr>
                                      <p:to>
                                        <p:strVal val="visible"/>
                                      </p:to>
                                    </p:set>
                                    <p:animEffect transition="in" filter="randombar(horizontal)">
                                      <p:cBhvr>
                                        <p:cTn id="16" dur="500"/>
                                        <p:tgtEl>
                                          <p:spTgt spid="87"/>
                                        </p:tgtEl>
                                      </p:cBhvr>
                                    </p:animEffect>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2"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ángulo: esquinas redondeadas 47">
            <a:extLst>
              <a:ext uri="{FF2B5EF4-FFF2-40B4-BE49-F238E27FC236}">
                <a16:creationId xmlns:a16="http://schemas.microsoft.com/office/drawing/2014/main" id="{EC6641B5-9B11-6A4C-F70E-478BB1C71A6B}"/>
              </a:ext>
            </a:extLst>
          </p:cNvPr>
          <p:cNvSpPr/>
          <p:nvPr/>
        </p:nvSpPr>
        <p:spPr>
          <a:xfrm>
            <a:off x="1788842" y="1745548"/>
            <a:ext cx="8614315" cy="1816154"/>
          </a:xfrm>
          <a:prstGeom prst="roundRect">
            <a:avLst>
              <a:gd name="adj" fmla="val 9119"/>
            </a:avLst>
          </a:prstGeom>
          <a:gradFill flip="none" rotWithShape="1">
            <a:gsLst>
              <a:gs pos="0">
                <a:sysClr val="window" lastClr="FFFFFF">
                  <a:lumMod val="95000"/>
                </a:sysClr>
              </a:gs>
              <a:gs pos="100000">
                <a:sysClr val="window" lastClr="FFFFFF">
                  <a:shade val="100000"/>
                  <a:satMod val="115000"/>
                </a:sysClr>
              </a:gs>
            </a:gsLst>
            <a:lin ang="2700000" scaled="1"/>
            <a:tileRect/>
          </a:gradFill>
          <a:ln w="12700" cap="flat" cmpd="sng" algn="ctr">
            <a:solidFill>
              <a:sysClr val="window" lastClr="FFFFFF">
                <a:lumMod val="95000"/>
              </a:sysClr>
            </a:solidFill>
            <a:prstDash val="solid"/>
            <a:miter lim="800000"/>
          </a:ln>
          <a:effectLst>
            <a:outerShdw blurRad="203200" dist="76200" dir="5400000" sx="97000" sy="97000" algn="t"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8" name="Imagen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51846" y="4727945"/>
            <a:ext cx="183169" cy="1847087"/>
          </a:xfrm>
          <a:prstGeom prst="rect">
            <a:avLst/>
          </a:prstGeom>
        </p:spPr>
      </p:pic>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5540" y="270733"/>
            <a:ext cx="3240000" cy="987340"/>
          </a:xfrm>
          <a:prstGeom prst="rect">
            <a:avLst/>
          </a:prstGeom>
        </p:spPr>
      </p:pic>
      <p:grpSp>
        <p:nvGrpSpPr>
          <p:cNvPr id="2" name="Group 40">
            <a:extLst>
              <a:ext uri="{FF2B5EF4-FFF2-40B4-BE49-F238E27FC236}">
                <a16:creationId xmlns:a16="http://schemas.microsoft.com/office/drawing/2014/main" id="{C26F84B9-BDD1-B4FE-FEFE-E5BC2264A0FE}"/>
              </a:ext>
            </a:extLst>
          </p:cNvPr>
          <p:cNvGrpSpPr/>
          <p:nvPr/>
        </p:nvGrpSpPr>
        <p:grpSpPr>
          <a:xfrm>
            <a:off x="3365331" y="3940830"/>
            <a:ext cx="5871518" cy="2110694"/>
            <a:chOff x="1856110" y="3528106"/>
            <a:chExt cx="5871518" cy="2110694"/>
          </a:xfrm>
          <a:effectLst>
            <a:reflection blurRad="6350" stA="52000" endA="300" endPos="35000" dir="5400000" sy="-100000" algn="bl" rotWithShape="0"/>
          </a:effectLst>
        </p:grpSpPr>
        <p:sp>
          <p:nvSpPr>
            <p:cNvPr id="3" name="Freeform 6">
              <a:extLst>
                <a:ext uri="{FF2B5EF4-FFF2-40B4-BE49-F238E27FC236}">
                  <a16:creationId xmlns:a16="http://schemas.microsoft.com/office/drawing/2014/main" id="{6673A48F-CBE0-3C72-71C0-3990833382F3}"/>
                </a:ext>
              </a:extLst>
            </p:cNvPr>
            <p:cNvSpPr>
              <a:spLocks/>
            </p:cNvSpPr>
            <p:nvPr/>
          </p:nvSpPr>
          <p:spPr bwMode="auto">
            <a:xfrm>
              <a:off x="4808902" y="3537645"/>
              <a:ext cx="2918726" cy="2091617"/>
            </a:xfrm>
            <a:custGeom>
              <a:avLst/>
              <a:gdLst/>
              <a:ahLst/>
              <a:cxnLst>
                <a:cxn ang="0">
                  <a:pos x="579" y="0"/>
                </a:cxn>
                <a:cxn ang="0">
                  <a:pos x="0" y="0"/>
                </a:cxn>
                <a:cxn ang="0">
                  <a:pos x="0" y="650"/>
                </a:cxn>
                <a:cxn ang="0">
                  <a:pos x="579" y="650"/>
                </a:cxn>
                <a:cxn ang="0">
                  <a:pos x="907" y="325"/>
                </a:cxn>
                <a:cxn ang="0">
                  <a:pos x="579" y="0"/>
                </a:cxn>
              </a:cxnLst>
              <a:rect l="0" t="0" r="r" b="b"/>
              <a:pathLst>
                <a:path w="907" h="650">
                  <a:moveTo>
                    <a:pt x="579" y="0"/>
                  </a:moveTo>
                  <a:cubicBezTo>
                    <a:pt x="0" y="0"/>
                    <a:pt x="0" y="0"/>
                    <a:pt x="0" y="0"/>
                  </a:cubicBezTo>
                  <a:cubicBezTo>
                    <a:pt x="0" y="650"/>
                    <a:pt x="0" y="650"/>
                    <a:pt x="0" y="650"/>
                  </a:cubicBezTo>
                  <a:cubicBezTo>
                    <a:pt x="579" y="650"/>
                    <a:pt x="579" y="650"/>
                    <a:pt x="579" y="650"/>
                  </a:cubicBezTo>
                  <a:cubicBezTo>
                    <a:pt x="760" y="650"/>
                    <a:pt x="907" y="504"/>
                    <a:pt x="907" y="325"/>
                  </a:cubicBezTo>
                  <a:cubicBezTo>
                    <a:pt x="907" y="146"/>
                    <a:pt x="760" y="0"/>
                    <a:pt x="579" y="0"/>
                  </a:cubicBezTo>
                  <a:close/>
                </a:path>
              </a:pathLst>
            </a:custGeom>
            <a:gradFill flip="none" rotWithShape="1">
              <a:gsLst>
                <a:gs pos="0">
                  <a:sysClr val="window" lastClr="FFFFFF">
                    <a:lumMod val="75000"/>
                    <a:shade val="30000"/>
                    <a:satMod val="115000"/>
                  </a:sysClr>
                </a:gs>
                <a:gs pos="50000">
                  <a:sysClr val="window" lastClr="FFFFFF">
                    <a:lumMod val="75000"/>
                    <a:shade val="67500"/>
                    <a:satMod val="115000"/>
                  </a:sysClr>
                </a:gs>
                <a:gs pos="100000">
                  <a:sysClr val="window" lastClr="FFFFFF">
                    <a:lumMod val="75000"/>
                    <a:shade val="100000"/>
                    <a:satMod val="115000"/>
                  </a:sys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83838"/>
                </a:solidFill>
                <a:effectLst/>
                <a:uLnTx/>
                <a:uFillTx/>
                <a:latin typeface="Arial" pitchFamily="34" charset="0"/>
              </a:endParaRPr>
            </a:p>
          </p:txBody>
        </p:sp>
        <p:sp>
          <p:nvSpPr>
            <p:cNvPr id="4" name="Freeform 7">
              <a:extLst>
                <a:ext uri="{FF2B5EF4-FFF2-40B4-BE49-F238E27FC236}">
                  <a16:creationId xmlns:a16="http://schemas.microsoft.com/office/drawing/2014/main" id="{79261549-09B8-7F30-8497-720478E0CF4C}"/>
                </a:ext>
              </a:extLst>
            </p:cNvPr>
            <p:cNvSpPr>
              <a:spLocks/>
            </p:cNvSpPr>
            <p:nvPr/>
          </p:nvSpPr>
          <p:spPr bwMode="auto">
            <a:xfrm>
              <a:off x="1856110" y="3528106"/>
              <a:ext cx="2952792" cy="2110694"/>
            </a:xfrm>
            <a:custGeom>
              <a:avLst/>
              <a:gdLst/>
              <a:ahLst/>
              <a:cxnLst>
                <a:cxn ang="0">
                  <a:pos x="331" y="656"/>
                </a:cxn>
                <a:cxn ang="0">
                  <a:pos x="0" y="328"/>
                </a:cxn>
                <a:cxn ang="0">
                  <a:pos x="331" y="0"/>
                </a:cxn>
                <a:cxn ang="0">
                  <a:pos x="917" y="0"/>
                </a:cxn>
                <a:cxn ang="0">
                  <a:pos x="917" y="656"/>
                </a:cxn>
                <a:cxn ang="0">
                  <a:pos x="331" y="656"/>
                </a:cxn>
              </a:cxnLst>
              <a:rect l="0" t="0" r="r" b="b"/>
              <a:pathLst>
                <a:path w="917" h="656">
                  <a:moveTo>
                    <a:pt x="331" y="656"/>
                  </a:moveTo>
                  <a:cubicBezTo>
                    <a:pt x="148" y="656"/>
                    <a:pt x="0" y="509"/>
                    <a:pt x="0" y="328"/>
                  </a:cubicBezTo>
                  <a:cubicBezTo>
                    <a:pt x="0" y="147"/>
                    <a:pt x="148" y="0"/>
                    <a:pt x="331" y="0"/>
                  </a:cubicBezTo>
                  <a:cubicBezTo>
                    <a:pt x="917" y="0"/>
                    <a:pt x="917" y="0"/>
                    <a:pt x="917" y="0"/>
                  </a:cubicBezTo>
                  <a:cubicBezTo>
                    <a:pt x="917" y="656"/>
                    <a:pt x="917" y="656"/>
                    <a:pt x="917" y="656"/>
                  </a:cubicBezTo>
                  <a:lnTo>
                    <a:pt x="331" y="656"/>
                  </a:lnTo>
                  <a:close/>
                </a:path>
              </a:pathLst>
            </a:custGeom>
            <a:gradFill flip="none" rotWithShape="1">
              <a:gsLst>
                <a:gs pos="0">
                  <a:srgbClr val="0070C0">
                    <a:lumMod val="50000"/>
                  </a:srgbClr>
                </a:gs>
                <a:gs pos="50000">
                  <a:srgbClr val="00B0F0">
                    <a:lumMod val="75000"/>
                    <a:shade val="67500"/>
                    <a:satMod val="115000"/>
                  </a:srgbClr>
                </a:gs>
                <a:gs pos="100000">
                  <a:srgbClr val="00B0F0">
                    <a:lumMod val="75000"/>
                    <a:shade val="100000"/>
                    <a:satMod val="115000"/>
                  </a:srgb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83838"/>
                </a:solidFill>
                <a:effectLst/>
                <a:uLnTx/>
                <a:uFillTx/>
                <a:latin typeface="Arial" pitchFamily="34" charset="0"/>
              </a:endParaRPr>
            </a:p>
          </p:txBody>
        </p:sp>
        <p:sp>
          <p:nvSpPr>
            <p:cNvPr id="5" name="Freeform 9">
              <a:extLst>
                <a:ext uri="{FF2B5EF4-FFF2-40B4-BE49-F238E27FC236}">
                  <a16:creationId xmlns:a16="http://schemas.microsoft.com/office/drawing/2014/main" id="{1B0D20AF-67DE-A0F3-8592-E4AC4544E425}"/>
                </a:ext>
              </a:extLst>
            </p:cNvPr>
            <p:cNvSpPr>
              <a:spLocks/>
            </p:cNvSpPr>
            <p:nvPr/>
          </p:nvSpPr>
          <p:spPr bwMode="auto">
            <a:xfrm>
              <a:off x="2162699" y="3729773"/>
              <a:ext cx="2646203" cy="866624"/>
            </a:xfrm>
            <a:custGeom>
              <a:avLst/>
              <a:gdLst/>
              <a:ahLst/>
              <a:cxnLst>
                <a:cxn ang="0">
                  <a:pos x="278" y="269"/>
                </a:cxn>
                <a:cxn ang="0">
                  <a:pos x="0" y="134"/>
                </a:cxn>
                <a:cxn ang="0">
                  <a:pos x="278" y="0"/>
                </a:cxn>
                <a:cxn ang="0">
                  <a:pos x="822" y="0"/>
                </a:cxn>
                <a:cxn ang="0">
                  <a:pos x="822" y="269"/>
                </a:cxn>
                <a:cxn ang="0">
                  <a:pos x="278" y="269"/>
                </a:cxn>
              </a:cxnLst>
              <a:rect l="0" t="0" r="r" b="b"/>
              <a:pathLst>
                <a:path w="822" h="269">
                  <a:moveTo>
                    <a:pt x="278" y="269"/>
                  </a:moveTo>
                  <a:cubicBezTo>
                    <a:pt x="110" y="269"/>
                    <a:pt x="0" y="209"/>
                    <a:pt x="0" y="134"/>
                  </a:cubicBezTo>
                  <a:cubicBezTo>
                    <a:pt x="0" y="60"/>
                    <a:pt x="110" y="0"/>
                    <a:pt x="278" y="0"/>
                  </a:cubicBezTo>
                  <a:cubicBezTo>
                    <a:pt x="822" y="0"/>
                    <a:pt x="822" y="0"/>
                    <a:pt x="822" y="0"/>
                  </a:cubicBezTo>
                  <a:cubicBezTo>
                    <a:pt x="822" y="269"/>
                    <a:pt x="822" y="269"/>
                    <a:pt x="822" y="269"/>
                  </a:cubicBezTo>
                  <a:lnTo>
                    <a:pt x="278" y="269"/>
                  </a:lnTo>
                  <a:close/>
                </a:path>
              </a:pathLst>
            </a:custGeom>
            <a:gradFill flip="none" rotWithShape="1">
              <a:gsLst>
                <a:gs pos="0">
                  <a:srgbClr val="0070C0">
                    <a:lumMod val="40000"/>
                    <a:lumOff val="60000"/>
                    <a:shade val="30000"/>
                    <a:satMod val="115000"/>
                    <a:alpha val="51000"/>
                  </a:srgbClr>
                </a:gs>
                <a:gs pos="50000">
                  <a:srgbClr val="0070C0">
                    <a:lumMod val="40000"/>
                    <a:lumOff val="60000"/>
                    <a:shade val="67500"/>
                    <a:satMod val="115000"/>
                    <a:alpha val="65000"/>
                  </a:srgbClr>
                </a:gs>
                <a:gs pos="100000">
                  <a:srgbClr val="0070C0">
                    <a:lumMod val="40000"/>
                    <a:lumOff val="60000"/>
                    <a:shade val="100000"/>
                    <a:satMod val="115000"/>
                  </a:srgb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83838"/>
                </a:solidFill>
                <a:effectLst/>
                <a:uLnTx/>
                <a:uFillTx/>
                <a:latin typeface="Arial" pitchFamily="34" charset="0"/>
              </a:endParaRPr>
            </a:p>
          </p:txBody>
        </p:sp>
        <p:sp>
          <p:nvSpPr>
            <p:cNvPr id="6" name="Freeform 11">
              <a:extLst>
                <a:ext uri="{FF2B5EF4-FFF2-40B4-BE49-F238E27FC236}">
                  <a16:creationId xmlns:a16="http://schemas.microsoft.com/office/drawing/2014/main" id="{BD637AC4-9111-FF0D-56A5-46F5ECCC55D5}"/>
                </a:ext>
              </a:extLst>
            </p:cNvPr>
            <p:cNvSpPr>
              <a:spLocks/>
            </p:cNvSpPr>
            <p:nvPr/>
          </p:nvSpPr>
          <p:spPr bwMode="auto">
            <a:xfrm>
              <a:off x="2184501" y="5111467"/>
              <a:ext cx="2624401" cy="380171"/>
            </a:xfrm>
            <a:custGeom>
              <a:avLst/>
              <a:gdLst/>
              <a:ahLst/>
              <a:cxnLst>
                <a:cxn ang="0">
                  <a:pos x="0" y="0"/>
                </a:cxn>
                <a:cxn ang="0">
                  <a:pos x="232" y="118"/>
                </a:cxn>
                <a:cxn ang="0">
                  <a:pos x="815" y="118"/>
                </a:cxn>
                <a:cxn ang="0">
                  <a:pos x="815" y="74"/>
                </a:cxn>
                <a:cxn ang="0">
                  <a:pos x="203" y="74"/>
                </a:cxn>
                <a:cxn ang="0">
                  <a:pos x="0" y="0"/>
                </a:cxn>
              </a:cxnLst>
              <a:rect l="0" t="0" r="r" b="b"/>
              <a:pathLst>
                <a:path w="815" h="118">
                  <a:moveTo>
                    <a:pt x="0" y="0"/>
                  </a:moveTo>
                  <a:cubicBezTo>
                    <a:pt x="52" y="71"/>
                    <a:pt x="137" y="118"/>
                    <a:pt x="232" y="118"/>
                  </a:cubicBezTo>
                  <a:cubicBezTo>
                    <a:pt x="815" y="118"/>
                    <a:pt x="815" y="118"/>
                    <a:pt x="815" y="118"/>
                  </a:cubicBezTo>
                  <a:cubicBezTo>
                    <a:pt x="815" y="74"/>
                    <a:pt x="815" y="74"/>
                    <a:pt x="815" y="74"/>
                  </a:cubicBezTo>
                  <a:cubicBezTo>
                    <a:pt x="203" y="74"/>
                    <a:pt x="203" y="74"/>
                    <a:pt x="203" y="74"/>
                  </a:cubicBezTo>
                  <a:cubicBezTo>
                    <a:pt x="125" y="74"/>
                    <a:pt x="53" y="46"/>
                    <a:pt x="0" y="0"/>
                  </a:cubicBezTo>
                  <a:close/>
                </a:path>
              </a:pathLst>
            </a:custGeom>
            <a:solidFill>
              <a:srgbClr val="00B0F0">
                <a:lumMod val="50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83838"/>
                </a:solidFill>
                <a:effectLst/>
                <a:uLnTx/>
                <a:uFillTx/>
                <a:latin typeface="Arial" pitchFamily="34" charset="0"/>
              </a:endParaRPr>
            </a:p>
          </p:txBody>
        </p:sp>
        <p:sp>
          <p:nvSpPr>
            <p:cNvPr id="7" name="Freeform 12">
              <a:extLst>
                <a:ext uri="{FF2B5EF4-FFF2-40B4-BE49-F238E27FC236}">
                  <a16:creationId xmlns:a16="http://schemas.microsoft.com/office/drawing/2014/main" id="{D4CBC261-BC93-0CFC-13E7-1CBD4975F398}"/>
                </a:ext>
              </a:extLst>
            </p:cNvPr>
            <p:cNvSpPr>
              <a:spLocks/>
            </p:cNvSpPr>
            <p:nvPr/>
          </p:nvSpPr>
          <p:spPr bwMode="auto">
            <a:xfrm>
              <a:off x="1978746" y="3665731"/>
              <a:ext cx="1136423" cy="1084643"/>
            </a:xfrm>
            <a:custGeom>
              <a:avLst/>
              <a:gdLst/>
              <a:ahLst/>
              <a:cxnLst>
                <a:cxn ang="0">
                  <a:pos x="7" y="255"/>
                </a:cxn>
                <a:cxn ang="0">
                  <a:pos x="73" y="255"/>
                </a:cxn>
                <a:cxn ang="0">
                  <a:pos x="293" y="65"/>
                </a:cxn>
                <a:cxn ang="0">
                  <a:pos x="300" y="65"/>
                </a:cxn>
                <a:cxn ang="0">
                  <a:pos x="300" y="0"/>
                </a:cxn>
                <a:cxn ang="0">
                  <a:pos x="293" y="0"/>
                </a:cxn>
                <a:cxn ang="0">
                  <a:pos x="7" y="255"/>
                </a:cxn>
              </a:cxnLst>
              <a:rect l="0" t="0" r="r" b="b"/>
              <a:pathLst>
                <a:path w="353" h="337">
                  <a:moveTo>
                    <a:pt x="7" y="255"/>
                  </a:moveTo>
                  <a:cubicBezTo>
                    <a:pt x="0" y="337"/>
                    <a:pt x="64" y="315"/>
                    <a:pt x="73" y="255"/>
                  </a:cubicBezTo>
                  <a:cubicBezTo>
                    <a:pt x="90" y="153"/>
                    <a:pt x="181" y="65"/>
                    <a:pt x="293" y="65"/>
                  </a:cubicBezTo>
                  <a:cubicBezTo>
                    <a:pt x="293" y="65"/>
                    <a:pt x="296" y="65"/>
                    <a:pt x="300" y="65"/>
                  </a:cubicBezTo>
                  <a:cubicBezTo>
                    <a:pt x="350" y="65"/>
                    <a:pt x="353" y="0"/>
                    <a:pt x="300" y="0"/>
                  </a:cubicBezTo>
                  <a:cubicBezTo>
                    <a:pt x="297" y="0"/>
                    <a:pt x="293" y="0"/>
                    <a:pt x="293" y="0"/>
                  </a:cubicBezTo>
                  <a:cubicBezTo>
                    <a:pt x="145" y="0"/>
                    <a:pt x="19" y="118"/>
                    <a:pt x="7" y="25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83838"/>
                </a:solidFill>
                <a:effectLst/>
                <a:uLnTx/>
                <a:uFillTx/>
                <a:latin typeface="Arial" pitchFamily="34" charset="0"/>
              </a:endParaRPr>
            </a:p>
          </p:txBody>
        </p:sp>
        <p:sp>
          <p:nvSpPr>
            <p:cNvPr id="8" name="Oval 13">
              <a:extLst>
                <a:ext uri="{FF2B5EF4-FFF2-40B4-BE49-F238E27FC236}">
                  <a16:creationId xmlns:a16="http://schemas.microsoft.com/office/drawing/2014/main" id="{85B662B1-BFA1-6758-756E-B764C7FB9B00}"/>
                </a:ext>
              </a:extLst>
            </p:cNvPr>
            <p:cNvSpPr>
              <a:spLocks noChangeArrowheads="1"/>
            </p:cNvSpPr>
            <p:nvPr/>
          </p:nvSpPr>
          <p:spPr bwMode="auto">
            <a:xfrm>
              <a:off x="3108356" y="3660280"/>
              <a:ext cx="207118" cy="201667"/>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83838"/>
                </a:solidFill>
                <a:effectLst/>
                <a:uLnTx/>
                <a:uFillTx/>
                <a:latin typeface="Arial" pitchFamily="34" charset="0"/>
              </a:endParaRPr>
            </a:p>
          </p:txBody>
        </p:sp>
        <p:sp>
          <p:nvSpPr>
            <p:cNvPr id="22" name="Oval 36">
              <a:extLst>
                <a:ext uri="{FF2B5EF4-FFF2-40B4-BE49-F238E27FC236}">
                  <a16:creationId xmlns:a16="http://schemas.microsoft.com/office/drawing/2014/main" id="{087FFE0A-A569-E7EA-A330-DFAAFAA2E78E}"/>
                </a:ext>
              </a:extLst>
            </p:cNvPr>
            <p:cNvSpPr>
              <a:spLocks noChangeArrowheads="1"/>
            </p:cNvSpPr>
            <p:nvPr/>
          </p:nvSpPr>
          <p:spPr bwMode="auto">
            <a:xfrm>
              <a:off x="5105400" y="4876800"/>
              <a:ext cx="437484" cy="437478"/>
            </a:xfrm>
            <a:prstGeom prst="ellipse">
              <a:avLst/>
            </a:prstGeom>
            <a:gradFill flip="none" rotWithShape="1">
              <a:gsLst>
                <a:gs pos="78000">
                  <a:srgbClr val="383838">
                    <a:lumMod val="75000"/>
                  </a:srgbClr>
                </a:gs>
                <a:gs pos="26000">
                  <a:sysClr val="window" lastClr="FFFFFF">
                    <a:shade val="67500"/>
                    <a:satMod val="115000"/>
                  </a:sysClr>
                </a:gs>
                <a:gs pos="0">
                  <a:sysClr val="window" lastClr="FFFFFF">
                    <a:shade val="100000"/>
                    <a:satMod val="115000"/>
                  </a:sysClr>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83838"/>
                </a:solidFill>
                <a:effectLst/>
                <a:uLnTx/>
                <a:uFillTx/>
                <a:latin typeface="Arial" pitchFamily="34" charset="0"/>
              </a:endParaRPr>
            </a:p>
          </p:txBody>
        </p:sp>
        <p:sp>
          <p:nvSpPr>
            <p:cNvPr id="23" name="Oval 36">
              <a:extLst>
                <a:ext uri="{FF2B5EF4-FFF2-40B4-BE49-F238E27FC236}">
                  <a16:creationId xmlns:a16="http://schemas.microsoft.com/office/drawing/2014/main" id="{B886AF98-B124-A178-B2F2-1B07C5E68C64}"/>
                </a:ext>
              </a:extLst>
            </p:cNvPr>
            <p:cNvSpPr>
              <a:spLocks noChangeArrowheads="1"/>
            </p:cNvSpPr>
            <p:nvPr/>
          </p:nvSpPr>
          <p:spPr bwMode="auto">
            <a:xfrm>
              <a:off x="6107526" y="4963245"/>
              <a:ext cx="437484" cy="437478"/>
            </a:xfrm>
            <a:prstGeom prst="ellipse">
              <a:avLst/>
            </a:prstGeom>
            <a:gradFill flip="none" rotWithShape="1">
              <a:gsLst>
                <a:gs pos="78000">
                  <a:srgbClr val="0070C0">
                    <a:lumMod val="50000"/>
                  </a:srgbClr>
                </a:gs>
                <a:gs pos="26000">
                  <a:srgbClr val="00B0F0">
                    <a:lumMod val="40000"/>
                    <a:lumOff val="60000"/>
                  </a:srgbClr>
                </a:gs>
                <a:gs pos="0">
                  <a:sysClr val="window" lastClr="FFFFFF">
                    <a:shade val="100000"/>
                    <a:satMod val="115000"/>
                  </a:sysClr>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83838"/>
                </a:solidFill>
                <a:effectLst/>
                <a:uLnTx/>
                <a:uFillTx/>
                <a:latin typeface="Arial" pitchFamily="34" charset="0"/>
              </a:endParaRPr>
            </a:p>
          </p:txBody>
        </p:sp>
        <p:sp>
          <p:nvSpPr>
            <p:cNvPr id="24" name="Oval 36">
              <a:extLst>
                <a:ext uri="{FF2B5EF4-FFF2-40B4-BE49-F238E27FC236}">
                  <a16:creationId xmlns:a16="http://schemas.microsoft.com/office/drawing/2014/main" id="{ACC7B3A3-D19E-0969-E11A-41F160CC9ECF}"/>
                </a:ext>
              </a:extLst>
            </p:cNvPr>
            <p:cNvSpPr>
              <a:spLocks noChangeArrowheads="1"/>
            </p:cNvSpPr>
            <p:nvPr/>
          </p:nvSpPr>
          <p:spPr bwMode="auto">
            <a:xfrm>
              <a:off x="6421931" y="4000820"/>
              <a:ext cx="437484" cy="437478"/>
            </a:xfrm>
            <a:prstGeom prst="ellipse">
              <a:avLst/>
            </a:prstGeom>
            <a:gradFill flip="none" rotWithShape="1">
              <a:gsLst>
                <a:gs pos="78000">
                  <a:srgbClr val="0070C0">
                    <a:lumMod val="50000"/>
                  </a:srgbClr>
                </a:gs>
                <a:gs pos="26000">
                  <a:srgbClr val="00B0F0">
                    <a:lumMod val="40000"/>
                    <a:lumOff val="60000"/>
                  </a:srgbClr>
                </a:gs>
                <a:gs pos="0">
                  <a:sysClr val="window" lastClr="FFFFFF">
                    <a:shade val="100000"/>
                    <a:satMod val="115000"/>
                  </a:sysClr>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83838"/>
                </a:solidFill>
                <a:effectLst/>
                <a:uLnTx/>
                <a:uFillTx/>
                <a:latin typeface="Arial" pitchFamily="34" charset="0"/>
              </a:endParaRPr>
            </a:p>
          </p:txBody>
        </p:sp>
        <p:sp>
          <p:nvSpPr>
            <p:cNvPr id="25" name="Oval 36">
              <a:extLst>
                <a:ext uri="{FF2B5EF4-FFF2-40B4-BE49-F238E27FC236}">
                  <a16:creationId xmlns:a16="http://schemas.microsoft.com/office/drawing/2014/main" id="{A19DCFBC-7A23-9A96-65FF-FA2E4D970569}"/>
                </a:ext>
              </a:extLst>
            </p:cNvPr>
            <p:cNvSpPr>
              <a:spLocks noChangeArrowheads="1"/>
            </p:cNvSpPr>
            <p:nvPr/>
          </p:nvSpPr>
          <p:spPr bwMode="auto">
            <a:xfrm>
              <a:off x="4918422" y="4082783"/>
              <a:ext cx="437484" cy="437478"/>
            </a:xfrm>
            <a:prstGeom prst="ellipse">
              <a:avLst/>
            </a:prstGeom>
            <a:gradFill flip="none" rotWithShape="1">
              <a:gsLst>
                <a:gs pos="78000">
                  <a:srgbClr val="0070C0">
                    <a:lumMod val="50000"/>
                  </a:srgbClr>
                </a:gs>
                <a:gs pos="26000">
                  <a:srgbClr val="00B0F0">
                    <a:lumMod val="40000"/>
                    <a:lumOff val="60000"/>
                  </a:srgbClr>
                </a:gs>
                <a:gs pos="0">
                  <a:sysClr val="window" lastClr="FFFFFF">
                    <a:shade val="100000"/>
                    <a:satMod val="115000"/>
                  </a:sysClr>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83838"/>
                </a:solidFill>
                <a:effectLst/>
                <a:uLnTx/>
                <a:uFillTx/>
                <a:latin typeface="Arial" pitchFamily="34" charset="0"/>
              </a:endParaRPr>
            </a:p>
          </p:txBody>
        </p:sp>
        <p:sp>
          <p:nvSpPr>
            <p:cNvPr id="26" name="Oval 36">
              <a:extLst>
                <a:ext uri="{FF2B5EF4-FFF2-40B4-BE49-F238E27FC236}">
                  <a16:creationId xmlns:a16="http://schemas.microsoft.com/office/drawing/2014/main" id="{A6FEA778-E758-E770-1CDE-AFA5C1E48F01}"/>
                </a:ext>
              </a:extLst>
            </p:cNvPr>
            <p:cNvSpPr>
              <a:spLocks noChangeArrowheads="1"/>
            </p:cNvSpPr>
            <p:nvPr/>
          </p:nvSpPr>
          <p:spPr bwMode="auto">
            <a:xfrm>
              <a:off x="5545951" y="3681292"/>
              <a:ext cx="437484" cy="437478"/>
            </a:xfrm>
            <a:prstGeom prst="ellipse">
              <a:avLst/>
            </a:prstGeom>
            <a:gradFill flip="none" rotWithShape="1">
              <a:gsLst>
                <a:gs pos="78000">
                  <a:srgbClr val="0070C0">
                    <a:lumMod val="50000"/>
                  </a:srgbClr>
                </a:gs>
                <a:gs pos="26000">
                  <a:srgbClr val="00B0F0">
                    <a:lumMod val="40000"/>
                    <a:lumOff val="60000"/>
                  </a:srgbClr>
                </a:gs>
                <a:gs pos="0">
                  <a:sysClr val="window" lastClr="FFFFFF">
                    <a:shade val="100000"/>
                    <a:satMod val="115000"/>
                  </a:sysClr>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83838"/>
                </a:solidFill>
                <a:effectLst/>
                <a:uLnTx/>
                <a:uFillTx/>
                <a:latin typeface="Arial" pitchFamily="34" charset="0"/>
              </a:endParaRPr>
            </a:p>
          </p:txBody>
        </p:sp>
        <p:sp>
          <p:nvSpPr>
            <p:cNvPr id="27" name="Oval 36">
              <a:extLst>
                <a:ext uri="{FF2B5EF4-FFF2-40B4-BE49-F238E27FC236}">
                  <a16:creationId xmlns:a16="http://schemas.microsoft.com/office/drawing/2014/main" id="{0DCF43F6-9CFB-7D0F-8912-D0B8F1DB62DF}"/>
                </a:ext>
              </a:extLst>
            </p:cNvPr>
            <p:cNvSpPr>
              <a:spLocks noChangeArrowheads="1"/>
            </p:cNvSpPr>
            <p:nvPr/>
          </p:nvSpPr>
          <p:spPr bwMode="auto">
            <a:xfrm>
              <a:off x="6934200" y="4953000"/>
              <a:ext cx="437484" cy="437478"/>
            </a:xfrm>
            <a:prstGeom prst="ellipse">
              <a:avLst/>
            </a:prstGeom>
            <a:gradFill flip="none" rotWithShape="1">
              <a:gsLst>
                <a:gs pos="78000">
                  <a:srgbClr val="383838">
                    <a:lumMod val="75000"/>
                  </a:srgbClr>
                </a:gs>
                <a:gs pos="26000">
                  <a:sysClr val="window" lastClr="FFFFFF">
                    <a:shade val="67500"/>
                    <a:satMod val="115000"/>
                  </a:sysClr>
                </a:gs>
                <a:gs pos="0">
                  <a:sysClr val="window" lastClr="FFFFFF">
                    <a:shade val="100000"/>
                    <a:satMod val="115000"/>
                  </a:sysClr>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83838"/>
                </a:solidFill>
                <a:effectLst/>
                <a:uLnTx/>
                <a:uFillTx/>
                <a:latin typeface="Arial" pitchFamily="34" charset="0"/>
              </a:endParaRPr>
            </a:p>
          </p:txBody>
        </p:sp>
        <p:sp>
          <p:nvSpPr>
            <p:cNvPr id="28" name="Oval 36">
              <a:extLst>
                <a:ext uri="{FF2B5EF4-FFF2-40B4-BE49-F238E27FC236}">
                  <a16:creationId xmlns:a16="http://schemas.microsoft.com/office/drawing/2014/main" id="{4574F744-AE33-5BF3-691A-3837005A813B}"/>
                </a:ext>
              </a:extLst>
            </p:cNvPr>
            <p:cNvSpPr>
              <a:spLocks noChangeArrowheads="1"/>
            </p:cNvSpPr>
            <p:nvPr/>
          </p:nvSpPr>
          <p:spPr bwMode="auto">
            <a:xfrm>
              <a:off x="7033452" y="4142974"/>
              <a:ext cx="437484" cy="437478"/>
            </a:xfrm>
            <a:prstGeom prst="ellipse">
              <a:avLst/>
            </a:prstGeom>
            <a:gradFill flip="none" rotWithShape="1">
              <a:gsLst>
                <a:gs pos="78000">
                  <a:srgbClr val="383838">
                    <a:lumMod val="75000"/>
                  </a:srgbClr>
                </a:gs>
                <a:gs pos="26000">
                  <a:sysClr val="window" lastClr="FFFFFF">
                    <a:shade val="67500"/>
                    <a:satMod val="115000"/>
                  </a:sysClr>
                </a:gs>
                <a:gs pos="0">
                  <a:sysClr val="window" lastClr="FFFFFF">
                    <a:shade val="100000"/>
                    <a:satMod val="115000"/>
                  </a:sysClr>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83838"/>
                </a:solidFill>
                <a:effectLst/>
                <a:uLnTx/>
                <a:uFillTx/>
                <a:latin typeface="Arial" pitchFamily="34" charset="0"/>
              </a:endParaRPr>
            </a:p>
          </p:txBody>
        </p:sp>
        <p:sp>
          <p:nvSpPr>
            <p:cNvPr id="29" name="Oval 36">
              <a:extLst>
                <a:ext uri="{FF2B5EF4-FFF2-40B4-BE49-F238E27FC236}">
                  <a16:creationId xmlns:a16="http://schemas.microsoft.com/office/drawing/2014/main" id="{D745A9D3-FA8C-B26B-AAD0-FC2C8C2A3FCA}"/>
                </a:ext>
              </a:extLst>
            </p:cNvPr>
            <p:cNvSpPr>
              <a:spLocks noChangeArrowheads="1"/>
            </p:cNvSpPr>
            <p:nvPr/>
          </p:nvSpPr>
          <p:spPr bwMode="auto">
            <a:xfrm>
              <a:off x="5742534" y="4180113"/>
              <a:ext cx="437484" cy="437478"/>
            </a:xfrm>
            <a:prstGeom prst="ellipse">
              <a:avLst/>
            </a:prstGeom>
            <a:gradFill flip="none" rotWithShape="1">
              <a:gsLst>
                <a:gs pos="78000">
                  <a:srgbClr val="383838">
                    <a:lumMod val="75000"/>
                  </a:srgbClr>
                </a:gs>
                <a:gs pos="26000">
                  <a:sysClr val="window" lastClr="FFFFFF">
                    <a:shade val="67500"/>
                    <a:satMod val="115000"/>
                  </a:sysClr>
                </a:gs>
                <a:gs pos="0">
                  <a:sysClr val="window" lastClr="FFFFFF">
                    <a:shade val="100000"/>
                    <a:satMod val="115000"/>
                  </a:sysClr>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83838"/>
                </a:solidFill>
                <a:effectLst/>
                <a:uLnTx/>
                <a:uFillTx/>
                <a:latin typeface="Arial" pitchFamily="34" charset="0"/>
              </a:endParaRPr>
            </a:p>
          </p:txBody>
        </p:sp>
        <p:sp>
          <p:nvSpPr>
            <p:cNvPr id="30" name="Oval 36">
              <a:extLst>
                <a:ext uri="{FF2B5EF4-FFF2-40B4-BE49-F238E27FC236}">
                  <a16:creationId xmlns:a16="http://schemas.microsoft.com/office/drawing/2014/main" id="{88AC7B5B-D06C-4283-AFE8-3C3DF14D6C9B}"/>
                </a:ext>
              </a:extLst>
            </p:cNvPr>
            <p:cNvSpPr>
              <a:spLocks noChangeArrowheads="1"/>
            </p:cNvSpPr>
            <p:nvPr/>
          </p:nvSpPr>
          <p:spPr bwMode="auto">
            <a:xfrm>
              <a:off x="6161954" y="3579478"/>
              <a:ext cx="437484" cy="437478"/>
            </a:xfrm>
            <a:prstGeom prst="ellipse">
              <a:avLst/>
            </a:prstGeom>
            <a:gradFill flip="none" rotWithShape="1">
              <a:gsLst>
                <a:gs pos="78000">
                  <a:srgbClr val="383838">
                    <a:lumMod val="75000"/>
                  </a:srgbClr>
                </a:gs>
                <a:gs pos="26000">
                  <a:sysClr val="window" lastClr="FFFFFF">
                    <a:shade val="67500"/>
                    <a:satMod val="115000"/>
                  </a:sysClr>
                </a:gs>
                <a:gs pos="0">
                  <a:sysClr val="window" lastClr="FFFFFF">
                    <a:shade val="100000"/>
                    <a:satMod val="115000"/>
                  </a:sysClr>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83838"/>
                </a:solidFill>
                <a:effectLst/>
                <a:uLnTx/>
                <a:uFillTx/>
                <a:latin typeface="Arial" pitchFamily="34" charset="0"/>
              </a:endParaRPr>
            </a:p>
          </p:txBody>
        </p:sp>
        <p:sp>
          <p:nvSpPr>
            <p:cNvPr id="31" name="Oval 36">
              <a:extLst>
                <a:ext uri="{FF2B5EF4-FFF2-40B4-BE49-F238E27FC236}">
                  <a16:creationId xmlns:a16="http://schemas.microsoft.com/office/drawing/2014/main" id="{B7F61B90-41E0-8F36-320E-F90A882239A1}"/>
                </a:ext>
              </a:extLst>
            </p:cNvPr>
            <p:cNvSpPr>
              <a:spLocks noChangeArrowheads="1"/>
            </p:cNvSpPr>
            <p:nvPr/>
          </p:nvSpPr>
          <p:spPr bwMode="auto">
            <a:xfrm>
              <a:off x="6629400" y="4572000"/>
              <a:ext cx="437484" cy="437478"/>
            </a:xfrm>
            <a:prstGeom prst="ellipse">
              <a:avLst/>
            </a:prstGeom>
            <a:gradFill flip="none" rotWithShape="1">
              <a:gsLst>
                <a:gs pos="78000">
                  <a:srgbClr val="383838">
                    <a:lumMod val="75000"/>
                  </a:srgbClr>
                </a:gs>
                <a:gs pos="26000">
                  <a:sysClr val="window" lastClr="FFFFFF">
                    <a:shade val="67500"/>
                    <a:satMod val="115000"/>
                  </a:sysClr>
                </a:gs>
                <a:gs pos="0">
                  <a:sysClr val="window" lastClr="FFFFFF">
                    <a:shade val="100000"/>
                    <a:satMod val="115000"/>
                  </a:sysClr>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83838"/>
                </a:solidFill>
                <a:effectLst/>
                <a:uLnTx/>
                <a:uFillTx/>
                <a:latin typeface="Arial" pitchFamily="34" charset="0"/>
              </a:endParaRPr>
            </a:p>
          </p:txBody>
        </p:sp>
        <p:sp>
          <p:nvSpPr>
            <p:cNvPr id="32" name="Oval 36">
              <a:extLst>
                <a:ext uri="{FF2B5EF4-FFF2-40B4-BE49-F238E27FC236}">
                  <a16:creationId xmlns:a16="http://schemas.microsoft.com/office/drawing/2014/main" id="{BE3F3AA4-AD70-34C6-6DA2-5706D44FCD7C}"/>
                </a:ext>
              </a:extLst>
            </p:cNvPr>
            <p:cNvSpPr>
              <a:spLocks noChangeArrowheads="1"/>
            </p:cNvSpPr>
            <p:nvPr/>
          </p:nvSpPr>
          <p:spPr bwMode="auto">
            <a:xfrm>
              <a:off x="4923544" y="5129732"/>
              <a:ext cx="437484" cy="437478"/>
            </a:xfrm>
            <a:prstGeom prst="ellipse">
              <a:avLst/>
            </a:prstGeom>
            <a:gradFill flip="none" rotWithShape="1">
              <a:gsLst>
                <a:gs pos="78000">
                  <a:srgbClr val="0070C0">
                    <a:lumMod val="50000"/>
                  </a:srgbClr>
                </a:gs>
                <a:gs pos="26000">
                  <a:srgbClr val="00B0F0">
                    <a:lumMod val="40000"/>
                    <a:lumOff val="60000"/>
                  </a:srgbClr>
                </a:gs>
                <a:gs pos="0">
                  <a:sysClr val="window" lastClr="FFFFFF">
                    <a:shade val="100000"/>
                    <a:satMod val="115000"/>
                  </a:sysClr>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83838"/>
                </a:solidFill>
                <a:effectLst/>
                <a:uLnTx/>
                <a:uFillTx/>
                <a:latin typeface="Arial" pitchFamily="34" charset="0"/>
              </a:endParaRPr>
            </a:p>
          </p:txBody>
        </p:sp>
        <p:sp>
          <p:nvSpPr>
            <p:cNvPr id="33" name="Oval 36">
              <a:extLst>
                <a:ext uri="{FF2B5EF4-FFF2-40B4-BE49-F238E27FC236}">
                  <a16:creationId xmlns:a16="http://schemas.microsoft.com/office/drawing/2014/main" id="{33A49A6E-95BD-5AD4-FA9D-5FB81B7B3F75}"/>
                </a:ext>
              </a:extLst>
            </p:cNvPr>
            <p:cNvSpPr>
              <a:spLocks noChangeArrowheads="1"/>
            </p:cNvSpPr>
            <p:nvPr/>
          </p:nvSpPr>
          <p:spPr bwMode="auto">
            <a:xfrm>
              <a:off x="5512013" y="5136135"/>
              <a:ext cx="437484" cy="437478"/>
            </a:xfrm>
            <a:prstGeom prst="ellipse">
              <a:avLst/>
            </a:prstGeom>
            <a:gradFill flip="none" rotWithShape="1">
              <a:gsLst>
                <a:gs pos="78000">
                  <a:srgbClr val="0070C0">
                    <a:lumMod val="50000"/>
                  </a:srgbClr>
                </a:gs>
                <a:gs pos="26000">
                  <a:srgbClr val="00B0F0">
                    <a:lumMod val="40000"/>
                    <a:lumOff val="60000"/>
                  </a:srgbClr>
                </a:gs>
                <a:gs pos="0">
                  <a:sysClr val="window" lastClr="FFFFFF">
                    <a:shade val="100000"/>
                    <a:satMod val="115000"/>
                  </a:sysClr>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83838"/>
                </a:solidFill>
                <a:effectLst/>
                <a:uLnTx/>
                <a:uFillTx/>
                <a:latin typeface="Arial" pitchFamily="34" charset="0"/>
              </a:endParaRPr>
            </a:p>
          </p:txBody>
        </p:sp>
        <p:sp>
          <p:nvSpPr>
            <p:cNvPr id="34" name="Oval 36">
              <a:extLst>
                <a:ext uri="{FF2B5EF4-FFF2-40B4-BE49-F238E27FC236}">
                  <a16:creationId xmlns:a16="http://schemas.microsoft.com/office/drawing/2014/main" id="{265ED702-E204-9D4F-D695-2E74258BE7F2}"/>
                </a:ext>
              </a:extLst>
            </p:cNvPr>
            <p:cNvSpPr>
              <a:spLocks noChangeArrowheads="1"/>
            </p:cNvSpPr>
            <p:nvPr/>
          </p:nvSpPr>
          <p:spPr bwMode="auto">
            <a:xfrm>
              <a:off x="5257800" y="4343400"/>
              <a:ext cx="437484" cy="437478"/>
            </a:xfrm>
            <a:prstGeom prst="ellipse">
              <a:avLst/>
            </a:prstGeom>
            <a:gradFill flip="none" rotWithShape="1">
              <a:gsLst>
                <a:gs pos="78000">
                  <a:srgbClr val="383838">
                    <a:lumMod val="75000"/>
                  </a:srgbClr>
                </a:gs>
                <a:gs pos="26000">
                  <a:sysClr val="window" lastClr="FFFFFF">
                    <a:shade val="67500"/>
                    <a:satMod val="115000"/>
                  </a:sysClr>
                </a:gs>
                <a:gs pos="0">
                  <a:sysClr val="window" lastClr="FFFFFF">
                    <a:shade val="100000"/>
                    <a:satMod val="115000"/>
                  </a:sysClr>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83838"/>
                </a:solidFill>
                <a:effectLst/>
                <a:uLnTx/>
                <a:uFillTx/>
                <a:latin typeface="Arial" pitchFamily="34" charset="0"/>
              </a:endParaRPr>
            </a:p>
          </p:txBody>
        </p:sp>
        <p:sp>
          <p:nvSpPr>
            <p:cNvPr id="35" name="Oval 36">
              <a:extLst>
                <a:ext uri="{FF2B5EF4-FFF2-40B4-BE49-F238E27FC236}">
                  <a16:creationId xmlns:a16="http://schemas.microsoft.com/office/drawing/2014/main" id="{300260DF-BAB8-3176-325F-10B502963042}"/>
                </a:ext>
              </a:extLst>
            </p:cNvPr>
            <p:cNvSpPr>
              <a:spLocks noChangeArrowheads="1"/>
            </p:cNvSpPr>
            <p:nvPr/>
          </p:nvSpPr>
          <p:spPr bwMode="auto">
            <a:xfrm>
              <a:off x="6363661" y="5158548"/>
              <a:ext cx="437484" cy="437478"/>
            </a:xfrm>
            <a:prstGeom prst="ellipse">
              <a:avLst/>
            </a:prstGeom>
            <a:gradFill flip="none" rotWithShape="1">
              <a:gsLst>
                <a:gs pos="78000">
                  <a:srgbClr val="383838">
                    <a:lumMod val="75000"/>
                  </a:srgbClr>
                </a:gs>
                <a:gs pos="26000">
                  <a:sysClr val="window" lastClr="FFFFFF">
                    <a:shade val="67500"/>
                    <a:satMod val="115000"/>
                  </a:sysClr>
                </a:gs>
                <a:gs pos="0">
                  <a:sysClr val="window" lastClr="FFFFFF">
                    <a:shade val="100000"/>
                    <a:satMod val="115000"/>
                  </a:sysClr>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83838"/>
                </a:solidFill>
                <a:effectLst/>
                <a:uLnTx/>
                <a:uFillTx/>
                <a:latin typeface="Arial" pitchFamily="34" charset="0"/>
              </a:endParaRPr>
            </a:p>
          </p:txBody>
        </p:sp>
        <p:sp>
          <p:nvSpPr>
            <p:cNvPr id="36" name="Oval 36">
              <a:extLst>
                <a:ext uri="{FF2B5EF4-FFF2-40B4-BE49-F238E27FC236}">
                  <a16:creationId xmlns:a16="http://schemas.microsoft.com/office/drawing/2014/main" id="{8E1D392F-BB41-E327-FB78-98868C14F3C1}"/>
                </a:ext>
              </a:extLst>
            </p:cNvPr>
            <p:cNvSpPr>
              <a:spLocks noChangeArrowheads="1"/>
            </p:cNvSpPr>
            <p:nvPr/>
          </p:nvSpPr>
          <p:spPr bwMode="auto">
            <a:xfrm>
              <a:off x="7240281" y="4474029"/>
              <a:ext cx="437484" cy="437478"/>
            </a:xfrm>
            <a:prstGeom prst="ellipse">
              <a:avLst/>
            </a:prstGeom>
            <a:gradFill flip="none" rotWithShape="1">
              <a:gsLst>
                <a:gs pos="78000">
                  <a:srgbClr val="0070C0">
                    <a:lumMod val="50000"/>
                  </a:srgbClr>
                </a:gs>
                <a:gs pos="26000">
                  <a:srgbClr val="00B0F0">
                    <a:lumMod val="40000"/>
                    <a:lumOff val="60000"/>
                  </a:srgbClr>
                </a:gs>
                <a:gs pos="0">
                  <a:sysClr val="window" lastClr="FFFFFF">
                    <a:shade val="100000"/>
                    <a:satMod val="115000"/>
                  </a:sysClr>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83838"/>
                </a:solidFill>
                <a:effectLst/>
                <a:uLnTx/>
                <a:uFillTx/>
                <a:latin typeface="Arial" pitchFamily="34" charset="0"/>
              </a:endParaRPr>
            </a:p>
          </p:txBody>
        </p:sp>
        <p:sp>
          <p:nvSpPr>
            <p:cNvPr id="37" name="Oval 36">
              <a:extLst>
                <a:ext uri="{FF2B5EF4-FFF2-40B4-BE49-F238E27FC236}">
                  <a16:creationId xmlns:a16="http://schemas.microsoft.com/office/drawing/2014/main" id="{DFEA104B-805D-07E4-553D-06846524A7C6}"/>
                </a:ext>
              </a:extLst>
            </p:cNvPr>
            <p:cNvSpPr>
              <a:spLocks noChangeArrowheads="1"/>
            </p:cNvSpPr>
            <p:nvPr/>
          </p:nvSpPr>
          <p:spPr bwMode="auto">
            <a:xfrm>
              <a:off x="6825983" y="3730598"/>
              <a:ext cx="437484" cy="437478"/>
            </a:xfrm>
            <a:prstGeom prst="ellipse">
              <a:avLst/>
            </a:prstGeom>
            <a:gradFill flip="none" rotWithShape="1">
              <a:gsLst>
                <a:gs pos="78000">
                  <a:srgbClr val="383838">
                    <a:lumMod val="75000"/>
                  </a:srgbClr>
                </a:gs>
                <a:gs pos="26000">
                  <a:sysClr val="window" lastClr="FFFFFF">
                    <a:shade val="67500"/>
                    <a:satMod val="115000"/>
                  </a:sysClr>
                </a:gs>
                <a:gs pos="0">
                  <a:sysClr val="window" lastClr="FFFFFF">
                    <a:shade val="100000"/>
                    <a:satMod val="115000"/>
                  </a:sysClr>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83838"/>
                </a:solidFill>
                <a:effectLst/>
                <a:uLnTx/>
                <a:uFillTx/>
                <a:latin typeface="Arial" pitchFamily="34" charset="0"/>
              </a:endParaRPr>
            </a:p>
          </p:txBody>
        </p:sp>
        <p:sp>
          <p:nvSpPr>
            <p:cNvPr id="38" name="Oval 36">
              <a:extLst>
                <a:ext uri="{FF2B5EF4-FFF2-40B4-BE49-F238E27FC236}">
                  <a16:creationId xmlns:a16="http://schemas.microsoft.com/office/drawing/2014/main" id="{C3AE0953-3389-37F2-DF45-41CD1EA4BD99}"/>
                </a:ext>
              </a:extLst>
            </p:cNvPr>
            <p:cNvSpPr>
              <a:spLocks noChangeArrowheads="1"/>
            </p:cNvSpPr>
            <p:nvPr/>
          </p:nvSpPr>
          <p:spPr bwMode="auto">
            <a:xfrm>
              <a:off x="4997183" y="3615338"/>
              <a:ext cx="437484" cy="437478"/>
            </a:xfrm>
            <a:prstGeom prst="ellipse">
              <a:avLst/>
            </a:prstGeom>
            <a:gradFill flip="none" rotWithShape="1">
              <a:gsLst>
                <a:gs pos="78000">
                  <a:srgbClr val="383838">
                    <a:lumMod val="75000"/>
                  </a:srgbClr>
                </a:gs>
                <a:gs pos="26000">
                  <a:sysClr val="window" lastClr="FFFFFF">
                    <a:shade val="67500"/>
                    <a:satMod val="115000"/>
                  </a:sysClr>
                </a:gs>
                <a:gs pos="0">
                  <a:sysClr val="window" lastClr="FFFFFF">
                    <a:shade val="100000"/>
                    <a:satMod val="115000"/>
                  </a:sysClr>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83838"/>
                </a:solidFill>
                <a:effectLst/>
                <a:uLnTx/>
                <a:uFillTx/>
                <a:latin typeface="Arial" pitchFamily="34" charset="0"/>
              </a:endParaRPr>
            </a:p>
          </p:txBody>
        </p:sp>
        <p:sp>
          <p:nvSpPr>
            <p:cNvPr id="40" name="Freeform 8">
              <a:extLst>
                <a:ext uri="{FF2B5EF4-FFF2-40B4-BE49-F238E27FC236}">
                  <a16:creationId xmlns:a16="http://schemas.microsoft.com/office/drawing/2014/main" id="{79A3EB0C-284E-91DD-001B-6C211E5D83B2}"/>
                </a:ext>
              </a:extLst>
            </p:cNvPr>
            <p:cNvSpPr>
              <a:spLocks/>
            </p:cNvSpPr>
            <p:nvPr/>
          </p:nvSpPr>
          <p:spPr bwMode="auto">
            <a:xfrm>
              <a:off x="4808902" y="3733862"/>
              <a:ext cx="2655741" cy="859812"/>
            </a:xfrm>
            <a:custGeom>
              <a:avLst/>
              <a:gdLst/>
              <a:ahLst/>
              <a:cxnLst>
                <a:cxn ang="0">
                  <a:pos x="524" y="0"/>
                </a:cxn>
                <a:cxn ang="0">
                  <a:pos x="0" y="0"/>
                </a:cxn>
                <a:cxn ang="0">
                  <a:pos x="0" y="267"/>
                </a:cxn>
                <a:cxn ang="0">
                  <a:pos x="524" y="267"/>
                </a:cxn>
                <a:cxn ang="0">
                  <a:pos x="825" y="133"/>
                </a:cxn>
                <a:cxn ang="0">
                  <a:pos x="524" y="0"/>
                </a:cxn>
              </a:cxnLst>
              <a:rect l="0" t="0" r="r" b="b"/>
              <a:pathLst>
                <a:path w="825" h="267">
                  <a:moveTo>
                    <a:pt x="524" y="0"/>
                  </a:moveTo>
                  <a:cubicBezTo>
                    <a:pt x="0" y="0"/>
                    <a:pt x="0" y="0"/>
                    <a:pt x="0" y="0"/>
                  </a:cubicBezTo>
                  <a:cubicBezTo>
                    <a:pt x="0" y="267"/>
                    <a:pt x="0" y="267"/>
                    <a:pt x="0" y="267"/>
                  </a:cubicBezTo>
                  <a:cubicBezTo>
                    <a:pt x="524" y="267"/>
                    <a:pt x="524" y="267"/>
                    <a:pt x="524" y="267"/>
                  </a:cubicBezTo>
                  <a:cubicBezTo>
                    <a:pt x="690" y="267"/>
                    <a:pt x="825" y="207"/>
                    <a:pt x="825" y="133"/>
                  </a:cubicBezTo>
                  <a:cubicBezTo>
                    <a:pt x="825" y="60"/>
                    <a:pt x="690" y="0"/>
                    <a:pt x="524" y="0"/>
                  </a:cubicBezTo>
                  <a:close/>
                </a:path>
              </a:pathLst>
            </a:custGeom>
            <a:gradFill flip="none" rotWithShape="1">
              <a:gsLst>
                <a:gs pos="0">
                  <a:sysClr val="window" lastClr="FFFFFF">
                    <a:shade val="67500"/>
                    <a:satMod val="115000"/>
                    <a:alpha val="20000"/>
                  </a:sysClr>
                </a:gs>
                <a:gs pos="100000">
                  <a:sysClr val="window" lastClr="FFFFFF">
                    <a:shade val="100000"/>
                    <a:satMod val="115000"/>
                  </a:sys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83838"/>
                </a:solidFill>
                <a:effectLst/>
                <a:uLnTx/>
                <a:uFillTx/>
                <a:latin typeface="Arial" pitchFamily="34" charset="0"/>
              </a:endParaRPr>
            </a:p>
          </p:txBody>
        </p:sp>
        <p:sp>
          <p:nvSpPr>
            <p:cNvPr id="41" name="Freeform 10">
              <a:extLst>
                <a:ext uri="{FF2B5EF4-FFF2-40B4-BE49-F238E27FC236}">
                  <a16:creationId xmlns:a16="http://schemas.microsoft.com/office/drawing/2014/main" id="{60BBB9F5-A03C-7CB4-E311-7B92BC5D6AE8}"/>
                </a:ext>
              </a:extLst>
            </p:cNvPr>
            <p:cNvSpPr>
              <a:spLocks/>
            </p:cNvSpPr>
            <p:nvPr/>
          </p:nvSpPr>
          <p:spPr bwMode="auto">
            <a:xfrm>
              <a:off x="4808902" y="5092390"/>
              <a:ext cx="2620313" cy="399247"/>
            </a:xfrm>
            <a:custGeom>
              <a:avLst/>
              <a:gdLst/>
              <a:ahLst/>
              <a:cxnLst>
                <a:cxn ang="0">
                  <a:pos x="607" y="80"/>
                </a:cxn>
                <a:cxn ang="0">
                  <a:pos x="0" y="80"/>
                </a:cxn>
                <a:cxn ang="0">
                  <a:pos x="0" y="124"/>
                </a:cxn>
                <a:cxn ang="0">
                  <a:pos x="579" y="124"/>
                </a:cxn>
                <a:cxn ang="0">
                  <a:pos x="814" y="0"/>
                </a:cxn>
                <a:cxn ang="0">
                  <a:pos x="607" y="80"/>
                </a:cxn>
              </a:cxnLst>
              <a:rect l="0" t="0" r="r" b="b"/>
              <a:pathLst>
                <a:path w="814" h="124">
                  <a:moveTo>
                    <a:pt x="607" y="80"/>
                  </a:moveTo>
                  <a:cubicBezTo>
                    <a:pt x="0" y="80"/>
                    <a:pt x="0" y="80"/>
                    <a:pt x="0" y="80"/>
                  </a:cubicBezTo>
                  <a:cubicBezTo>
                    <a:pt x="0" y="124"/>
                    <a:pt x="0" y="124"/>
                    <a:pt x="0" y="124"/>
                  </a:cubicBezTo>
                  <a:cubicBezTo>
                    <a:pt x="579" y="124"/>
                    <a:pt x="579" y="124"/>
                    <a:pt x="579" y="124"/>
                  </a:cubicBezTo>
                  <a:cubicBezTo>
                    <a:pt x="677" y="124"/>
                    <a:pt x="763" y="75"/>
                    <a:pt x="814" y="0"/>
                  </a:cubicBezTo>
                  <a:cubicBezTo>
                    <a:pt x="761" y="50"/>
                    <a:pt x="687" y="80"/>
                    <a:pt x="607" y="80"/>
                  </a:cubicBezTo>
                  <a:close/>
                </a:path>
              </a:pathLst>
            </a:custGeom>
            <a:solidFill>
              <a:srgbClr val="8A8A8A"/>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83838"/>
                </a:solidFill>
                <a:effectLst/>
                <a:uLnTx/>
                <a:uFillTx/>
                <a:latin typeface="Arial" pitchFamily="34" charset="0"/>
              </a:endParaRPr>
            </a:p>
          </p:txBody>
        </p:sp>
      </p:grpSp>
      <p:sp>
        <p:nvSpPr>
          <p:cNvPr id="44" name="Rectangle 50">
            <a:extLst>
              <a:ext uri="{FF2B5EF4-FFF2-40B4-BE49-F238E27FC236}">
                <a16:creationId xmlns:a16="http://schemas.microsoft.com/office/drawing/2014/main" id="{ECD5A421-C37F-52A2-E7D4-09CAD0174BDE}"/>
              </a:ext>
            </a:extLst>
          </p:cNvPr>
          <p:cNvSpPr/>
          <p:nvPr/>
        </p:nvSpPr>
        <p:spPr>
          <a:xfrm>
            <a:off x="1967948" y="2421009"/>
            <a:ext cx="8203570" cy="954107"/>
          </a:xfrm>
          <a:prstGeom prst="rect">
            <a:avLst/>
          </a:prstGeom>
        </p:spPr>
        <p:txBody>
          <a:bodyPr wrap="square">
            <a:spAutoFit/>
          </a:bodyPr>
          <a:lstStyle/>
          <a:p>
            <a:pPr algn="just">
              <a:defRPr/>
            </a:pPr>
            <a:r>
              <a:rPr lang="es-ES" altLang="ko-KR" sz="1400" kern="0" dirty="0">
                <a:solidFill>
                  <a:srgbClr val="383838"/>
                </a:solidFill>
                <a:latin typeface="Poppins" panose="00000500000000000000" pitchFamily="2" charset="0"/>
                <a:ea typeface="굴림" charset="-127"/>
                <a:cs typeface="Poppins" panose="00000500000000000000" pitchFamily="2" charset="0"/>
              </a:rPr>
              <a:t>Ofrecer soluciones integrales en servicios para la vida de nuestros usuarios por medio de Planes de Beneficios  costo - efectivos,  en alianza con nuestros socios estratégicos que permitan  obtener rentabilidad y fidelizando nuestros pacientes y familias a través de un SERVICIO SUPERIOR Y HUMANIZADO </a:t>
            </a:r>
          </a:p>
        </p:txBody>
      </p:sp>
      <p:cxnSp>
        <p:nvCxnSpPr>
          <p:cNvPr id="47" name="Straight Connector 41">
            <a:extLst>
              <a:ext uri="{FF2B5EF4-FFF2-40B4-BE49-F238E27FC236}">
                <a16:creationId xmlns:a16="http://schemas.microsoft.com/office/drawing/2014/main" id="{32C05856-6638-A729-B614-8AAD34577D48}"/>
              </a:ext>
            </a:extLst>
          </p:cNvPr>
          <p:cNvCxnSpPr/>
          <p:nvPr/>
        </p:nvCxnSpPr>
        <p:spPr>
          <a:xfrm>
            <a:off x="4430692" y="2272100"/>
            <a:ext cx="3589020" cy="2924"/>
          </a:xfrm>
          <a:prstGeom prst="line">
            <a:avLst/>
          </a:prstGeom>
          <a:noFill/>
          <a:ln w="9525" cap="flat" cmpd="sng" algn="ctr">
            <a:solidFill>
              <a:srgbClr val="383838">
                <a:lumMod val="75000"/>
              </a:srgbClr>
            </a:solidFill>
            <a:prstDash val="solid"/>
          </a:ln>
          <a:effectLst/>
        </p:spPr>
      </p:cxnSp>
      <p:sp>
        <p:nvSpPr>
          <p:cNvPr id="50" name="CuadroTexto 49">
            <a:extLst>
              <a:ext uri="{FF2B5EF4-FFF2-40B4-BE49-F238E27FC236}">
                <a16:creationId xmlns:a16="http://schemas.microsoft.com/office/drawing/2014/main" id="{33D2E164-1A9A-2CF7-B429-34C83430A795}"/>
              </a:ext>
            </a:extLst>
          </p:cNvPr>
          <p:cNvSpPr txBox="1"/>
          <p:nvPr/>
        </p:nvSpPr>
        <p:spPr>
          <a:xfrm>
            <a:off x="4833658" y="1888971"/>
            <a:ext cx="2783089" cy="369332"/>
          </a:xfrm>
          <a:prstGeom prst="rect">
            <a:avLst/>
          </a:prstGeom>
          <a:noFill/>
        </p:spPr>
        <p:txBody>
          <a:bodyPr wrap="square">
            <a:spAutoFit/>
          </a:bodyPr>
          <a:lstStyle/>
          <a:p>
            <a:pPr algn="ctr"/>
            <a:r>
              <a:rPr lang="es-ES" b="1" dirty="0">
                <a:solidFill>
                  <a:schemeClr val="tx1">
                    <a:lumMod val="50000"/>
                    <a:lumOff val="50000"/>
                  </a:schemeClr>
                </a:solidFill>
                <a:latin typeface="Poppins" panose="00000500000000000000" pitchFamily="2" charset="0"/>
                <a:cs typeface="Poppins" panose="00000500000000000000" pitchFamily="2" charset="0"/>
              </a:rPr>
              <a:t>Propuesta de valor</a:t>
            </a:r>
            <a:endParaRPr lang="en-US" b="1" dirty="0">
              <a:solidFill>
                <a:srgbClr val="A1C90E"/>
              </a:solidFill>
              <a:latin typeface="Poppins" panose="00000500000000000000" pitchFamily="2" charset="0"/>
              <a:cs typeface="Poppins" panose="00000500000000000000" pitchFamily="2" charset="0"/>
            </a:endParaRPr>
          </a:p>
        </p:txBody>
      </p:sp>
      <p:sp>
        <p:nvSpPr>
          <p:cNvPr id="51" name="CuadroTexto 50">
            <a:extLst>
              <a:ext uri="{FF2B5EF4-FFF2-40B4-BE49-F238E27FC236}">
                <a16:creationId xmlns:a16="http://schemas.microsoft.com/office/drawing/2014/main" id="{A7EFF76A-F2B5-38E1-2FF4-C4E7960CE7A9}"/>
              </a:ext>
            </a:extLst>
          </p:cNvPr>
          <p:cNvSpPr txBox="1"/>
          <p:nvPr/>
        </p:nvSpPr>
        <p:spPr>
          <a:xfrm>
            <a:off x="501817" y="400088"/>
            <a:ext cx="6073044"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200" b="1" i="0" u="none" strike="noStrike" kern="0" cap="none" spc="0" normalizeH="0" baseline="0" noProof="0" dirty="0">
                <a:ln>
                  <a:noFill/>
                </a:ln>
                <a:solidFill>
                  <a:srgbClr val="0D5D2B"/>
                </a:solidFill>
                <a:effectLst/>
                <a:uLnTx/>
                <a:uFillTx/>
                <a:latin typeface="Poppins ExtraBold" panose="00000900000000000000" pitchFamily="50" charset="0"/>
                <a:cs typeface="Poppins ExtraBold" panose="00000900000000000000" pitchFamily="50" charset="0"/>
                <a:sym typeface="Arial"/>
              </a:rPr>
              <a:t>Filosofía Corporativa</a:t>
            </a:r>
          </a:p>
        </p:txBody>
      </p:sp>
      <p:sp>
        <p:nvSpPr>
          <p:cNvPr id="52" name="Rectángulo 51">
            <a:extLst>
              <a:ext uri="{FF2B5EF4-FFF2-40B4-BE49-F238E27FC236}">
                <a16:creationId xmlns:a16="http://schemas.microsoft.com/office/drawing/2014/main" id="{3B1427F8-B79A-ABE0-7011-980D5CF400C3}"/>
              </a:ext>
            </a:extLst>
          </p:cNvPr>
          <p:cNvSpPr/>
          <p:nvPr/>
        </p:nvSpPr>
        <p:spPr>
          <a:xfrm>
            <a:off x="639028" y="1069489"/>
            <a:ext cx="1210538" cy="45719"/>
          </a:xfrm>
          <a:prstGeom prst="rect">
            <a:avLst/>
          </a:prstGeom>
          <a:solidFill>
            <a:srgbClr val="C7C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dirty="0">
              <a:ln>
                <a:noFill/>
              </a:ln>
              <a:solidFill>
                <a:prstClr val="white"/>
              </a:solidFill>
              <a:effectLst/>
              <a:uLnTx/>
              <a:uFillTx/>
              <a:latin typeface="Calibri" panose="020F0502020204030204"/>
              <a:ea typeface="+mn-ea"/>
              <a:cs typeface="+mn-cs"/>
              <a:sym typeface="Arial"/>
            </a:endParaRPr>
          </a:p>
        </p:txBody>
      </p:sp>
    </p:spTree>
    <p:extLst>
      <p:ext uri="{BB962C8B-B14F-4D97-AF65-F5344CB8AC3E}">
        <p14:creationId xmlns:p14="http://schemas.microsoft.com/office/powerpoint/2010/main" val="95128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additive="base">
                                        <p:cTn id="12" dur="500" fill="hold"/>
                                        <p:tgtEl>
                                          <p:spTgt spid="52"/>
                                        </p:tgtEl>
                                        <p:attrNameLst>
                                          <p:attrName>ppt_x</p:attrName>
                                        </p:attrNameLst>
                                      </p:cBhvr>
                                      <p:tavLst>
                                        <p:tav tm="0">
                                          <p:val>
                                            <p:strVal val="1+#ppt_w/2"/>
                                          </p:val>
                                        </p:tav>
                                        <p:tav tm="100000">
                                          <p:val>
                                            <p:strVal val="#ppt_x"/>
                                          </p:val>
                                        </p:tav>
                                      </p:tavLst>
                                    </p:anim>
                                    <p:anim calcmode="lin" valueType="num">
                                      <p:cBhvr additive="base">
                                        <p:cTn id="13"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FFEE4-70AE-8F52-5C3A-05BF9E6C4B61}"/>
            </a:ext>
          </a:extLst>
        </p:cNvPr>
        <p:cNvGrpSpPr/>
        <p:nvPr/>
      </p:nvGrpSpPr>
      <p:grpSpPr>
        <a:xfrm>
          <a:off x="0" y="0"/>
          <a:ext cx="0" cy="0"/>
          <a:chOff x="0" y="0"/>
          <a:chExt cx="0" cy="0"/>
        </a:xfrm>
      </p:grpSpPr>
      <p:pic>
        <p:nvPicPr>
          <p:cNvPr id="57" name="Imagen 56" descr="Imagen que contiene Logotipo&#10;&#10;Descripción generada automáticamente">
            <a:extLst>
              <a:ext uri="{FF2B5EF4-FFF2-40B4-BE49-F238E27FC236}">
                <a16:creationId xmlns:a16="http://schemas.microsoft.com/office/drawing/2014/main" id="{4A817C8D-3A44-2ED8-ABE3-E43EA1F1A5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0586" y="347337"/>
            <a:ext cx="3141260" cy="655986"/>
          </a:xfrm>
          <a:prstGeom prst="rect">
            <a:avLst/>
          </a:prstGeom>
        </p:spPr>
      </p:pic>
      <p:pic>
        <p:nvPicPr>
          <p:cNvPr id="22" name="Imagen 21">
            <a:extLst>
              <a:ext uri="{FF2B5EF4-FFF2-40B4-BE49-F238E27FC236}">
                <a16:creationId xmlns:a16="http://schemas.microsoft.com/office/drawing/2014/main" id="{D60FC91E-C6D9-8AEA-05AE-186B87B6B74F}"/>
              </a:ext>
            </a:extLst>
          </p:cNvPr>
          <p:cNvPicPr>
            <a:picLocks noChangeAspect="1"/>
          </p:cNvPicPr>
          <p:nvPr/>
        </p:nvPicPr>
        <p:blipFill rotWithShape="1">
          <a:blip r:embed="rId3">
            <a:extLst>
              <a:ext uri="{28A0092B-C50C-407E-A947-70E740481C1C}">
                <a14:useLocalDpi xmlns:a14="http://schemas.microsoft.com/office/drawing/2010/main" val="0"/>
              </a:ext>
            </a:extLst>
          </a:blip>
          <a:srcRect b="98361"/>
          <a:stretch/>
        </p:blipFill>
        <p:spPr>
          <a:xfrm rot="10800000">
            <a:off x="0" y="6760564"/>
            <a:ext cx="12192000" cy="112426"/>
          </a:xfrm>
          <a:prstGeom prst="rect">
            <a:avLst/>
          </a:prstGeom>
        </p:spPr>
      </p:pic>
      <p:pic>
        <p:nvPicPr>
          <p:cNvPr id="9" name="Imagen 8">
            <a:extLst>
              <a:ext uri="{FF2B5EF4-FFF2-40B4-BE49-F238E27FC236}">
                <a16:creationId xmlns:a16="http://schemas.microsoft.com/office/drawing/2014/main" id="{AC066888-A24E-2472-33CF-FC119458283B}"/>
              </a:ext>
            </a:extLst>
          </p:cNvPr>
          <p:cNvPicPr>
            <a:picLocks noChangeAspect="1"/>
          </p:cNvPicPr>
          <p:nvPr/>
        </p:nvPicPr>
        <p:blipFill rotWithShape="1">
          <a:blip r:embed="rId3">
            <a:extLst>
              <a:ext uri="{28A0092B-C50C-407E-A947-70E740481C1C}">
                <a14:useLocalDpi xmlns:a14="http://schemas.microsoft.com/office/drawing/2010/main" val="0"/>
              </a:ext>
            </a:extLst>
          </a:blip>
          <a:srcRect b="98361"/>
          <a:stretch/>
        </p:blipFill>
        <p:spPr>
          <a:xfrm rot="10800000">
            <a:off x="0" y="6760564"/>
            <a:ext cx="12192000" cy="112426"/>
          </a:xfrm>
          <a:prstGeom prst="rect">
            <a:avLst/>
          </a:prstGeom>
        </p:spPr>
      </p:pic>
      <p:grpSp>
        <p:nvGrpSpPr>
          <p:cNvPr id="104" name="Group 4">
            <a:extLst>
              <a:ext uri="{FF2B5EF4-FFF2-40B4-BE49-F238E27FC236}">
                <a16:creationId xmlns:a16="http://schemas.microsoft.com/office/drawing/2014/main" id="{75E82A9B-92EC-CACB-86E6-F28CA82DAEFB}"/>
              </a:ext>
            </a:extLst>
          </p:cNvPr>
          <p:cNvGrpSpPr>
            <a:grpSpLocks/>
          </p:cNvGrpSpPr>
          <p:nvPr/>
        </p:nvGrpSpPr>
        <p:grpSpPr bwMode="auto">
          <a:xfrm>
            <a:off x="3955410" y="5157580"/>
            <a:ext cx="1524000" cy="1435100"/>
            <a:chOff x="720" y="1552"/>
            <a:chExt cx="2400" cy="2259"/>
          </a:xfrm>
        </p:grpSpPr>
        <p:sp>
          <p:nvSpPr>
            <p:cNvPr id="105" name="Freeform 5">
              <a:extLst>
                <a:ext uri="{FF2B5EF4-FFF2-40B4-BE49-F238E27FC236}">
                  <a16:creationId xmlns:a16="http://schemas.microsoft.com/office/drawing/2014/main" id="{A1CEFC20-4703-4246-28BA-66A24F5ACC7B}"/>
                </a:ext>
              </a:extLst>
            </p:cNvPr>
            <p:cNvSpPr>
              <a:spLocks/>
            </p:cNvSpPr>
            <p:nvPr/>
          </p:nvSpPr>
          <p:spPr bwMode="auto">
            <a:xfrm>
              <a:off x="826" y="1648"/>
              <a:ext cx="2294" cy="2163"/>
            </a:xfrm>
            <a:custGeom>
              <a:avLst/>
              <a:gdLst>
                <a:gd name="T0" fmla="*/ 1965 w 1302"/>
                <a:gd name="T1" fmla="*/ 18 h 1231"/>
                <a:gd name="T2" fmla="*/ 2109 w 1302"/>
                <a:gd name="T3" fmla="*/ 0 h 1231"/>
                <a:gd name="T4" fmla="*/ 2146 w 1302"/>
                <a:gd name="T5" fmla="*/ 1202 h 1231"/>
                <a:gd name="T6" fmla="*/ 2294 w 1302"/>
                <a:gd name="T7" fmla="*/ 2158 h 1231"/>
                <a:gd name="T8" fmla="*/ 1145 w 1302"/>
                <a:gd name="T9" fmla="*/ 2116 h 1231"/>
                <a:gd name="T10" fmla="*/ 11 w 1302"/>
                <a:gd name="T11" fmla="*/ 2163 h 1231"/>
                <a:gd name="T12" fmla="*/ 2 w 1302"/>
                <a:gd name="T13" fmla="*/ 1552 h 1231"/>
                <a:gd name="T14" fmla="*/ 134 w 1302"/>
                <a:gd name="T15" fmla="*/ 550 h 1231"/>
                <a:gd name="T16" fmla="*/ 1432 w 1302"/>
                <a:gd name="T17" fmla="*/ 272 h 1231"/>
                <a:gd name="T18" fmla="*/ 1965 w 1302"/>
                <a:gd name="T19" fmla="*/ 18 h 12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2"/>
                <a:gd name="T31" fmla="*/ 0 h 1231"/>
                <a:gd name="T32" fmla="*/ 1302 w 1302"/>
                <a:gd name="T33" fmla="*/ 1231 h 12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2" h="1231">
                  <a:moveTo>
                    <a:pt x="1115" y="10"/>
                  </a:moveTo>
                  <a:cubicBezTo>
                    <a:pt x="1197" y="0"/>
                    <a:pt x="1197" y="0"/>
                    <a:pt x="1197" y="0"/>
                  </a:cubicBezTo>
                  <a:cubicBezTo>
                    <a:pt x="1197" y="0"/>
                    <a:pt x="1186" y="352"/>
                    <a:pt x="1218" y="684"/>
                  </a:cubicBezTo>
                  <a:cubicBezTo>
                    <a:pt x="1241" y="915"/>
                    <a:pt x="1302" y="1228"/>
                    <a:pt x="1302" y="1228"/>
                  </a:cubicBezTo>
                  <a:cubicBezTo>
                    <a:pt x="1302" y="1228"/>
                    <a:pt x="977" y="1199"/>
                    <a:pt x="650" y="1204"/>
                  </a:cubicBezTo>
                  <a:cubicBezTo>
                    <a:pt x="324" y="1208"/>
                    <a:pt x="6" y="1231"/>
                    <a:pt x="6" y="1231"/>
                  </a:cubicBezTo>
                  <a:cubicBezTo>
                    <a:pt x="6" y="1231"/>
                    <a:pt x="0" y="1152"/>
                    <a:pt x="1" y="883"/>
                  </a:cubicBezTo>
                  <a:cubicBezTo>
                    <a:pt x="1" y="613"/>
                    <a:pt x="76" y="313"/>
                    <a:pt x="76" y="313"/>
                  </a:cubicBezTo>
                  <a:cubicBezTo>
                    <a:pt x="813" y="155"/>
                    <a:pt x="813" y="155"/>
                    <a:pt x="813" y="155"/>
                  </a:cubicBezTo>
                  <a:lnTo>
                    <a:pt x="1115" y="1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b="1" baseline="-25000">
                  <a:solidFill>
                    <a:schemeClr val="bg2"/>
                  </a:solidFill>
                  <a:latin typeface="Arial" panose="020B0604020202020204" pitchFamily="34" charset="0"/>
                </a:defRPr>
              </a:lvl1pPr>
              <a:lvl2pPr marL="742950" indent="-285750" eaLnBrk="0" hangingPunct="0">
                <a:defRPr b="1" baseline="-25000">
                  <a:solidFill>
                    <a:schemeClr val="bg2"/>
                  </a:solidFill>
                  <a:latin typeface="Arial" panose="020B0604020202020204" pitchFamily="34" charset="0"/>
                </a:defRPr>
              </a:lvl2pPr>
              <a:lvl3pPr marL="1143000" indent="-228600" eaLnBrk="0" hangingPunct="0">
                <a:defRPr b="1" baseline="-25000">
                  <a:solidFill>
                    <a:schemeClr val="bg2"/>
                  </a:solidFill>
                  <a:latin typeface="Arial" panose="020B0604020202020204" pitchFamily="34" charset="0"/>
                </a:defRPr>
              </a:lvl3pPr>
              <a:lvl4pPr marL="1600200" indent="-228600" eaLnBrk="0" hangingPunct="0">
                <a:defRPr b="1" baseline="-25000">
                  <a:solidFill>
                    <a:schemeClr val="bg2"/>
                  </a:solidFill>
                  <a:latin typeface="Arial" panose="020B0604020202020204" pitchFamily="34" charset="0"/>
                </a:defRPr>
              </a:lvl4pPr>
              <a:lvl5pPr marL="2057400" indent="-228600" eaLnBrk="0" hangingPunct="0">
                <a:defRPr b="1" baseline="-25000">
                  <a:solidFill>
                    <a:schemeClr val="bg2"/>
                  </a:solidFill>
                  <a:latin typeface="Arial" panose="020B0604020202020204" pitchFamily="34" charset="0"/>
                </a:defRPr>
              </a:lvl5pPr>
              <a:lvl6pPr marL="2514600" indent="-228600" eaLnBrk="0" fontAlgn="base" hangingPunct="0">
                <a:spcBef>
                  <a:spcPct val="0"/>
                </a:spcBef>
                <a:spcAft>
                  <a:spcPct val="0"/>
                </a:spcAft>
                <a:defRPr b="1" baseline="-25000">
                  <a:solidFill>
                    <a:schemeClr val="bg2"/>
                  </a:solidFill>
                  <a:latin typeface="Arial" panose="020B0604020202020204" pitchFamily="34" charset="0"/>
                </a:defRPr>
              </a:lvl6pPr>
              <a:lvl7pPr marL="2971800" indent="-228600" eaLnBrk="0" fontAlgn="base" hangingPunct="0">
                <a:spcBef>
                  <a:spcPct val="0"/>
                </a:spcBef>
                <a:spcAft>
                  <a:spcPct val="0"/>
                </a:spcAft>
                <a:defRPr b="1" baseline="-25000">
                  <a:solidFill>
                    <a:schemeClr val="bg2"/>
                  </a:solidFill>
                  <a:latin typeface="Arial" panose="020B0604020202020204" pitchFamily="34" charset="0"/>
                </a:defRPr>
              </a:lvl7pPr>
              <a:lvl8pPr marL="3429000" indent="-228600" eaLnBrk="0" fontAlgn="base" hangingPunct="0">
                <a:spcBef>
                  <a:spcPct val="0"/>
                </a:spcBef>
                <a:spcAft>
                  <a:spcPct val="0"/>
                </a:spcAft>
                <a:defRPr b="1" baseline="-25000">
                  <a:solidFill>
                    <a:schemeClr val="bg2"/>
                  </a:solidFill>
                  <a:latin typeface="Arial" panose="020B0604020202020204" pitchFamily="34" charset="0"/>
                </a:defRPr>
              </a:lvl8pPr>
              <a:lvl9pPr marL="3886200" indent="-228600" eaLnBrk="0" fontAlgn="base" hangingPunct="0">
                <a:spcBef>
                  <a:spcPct val="0"/>
                </a:spcBef>
                <a:spcAft>
                  <a:spcPct val="0"/>
                </a:spcAft>
                <a:defRPr b="1" baseline="-25000">
                  <a:solidFill>
                    <a:schemeClr val="bg2"/>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altLang="es-CO" sz="1000" b="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06" name="Freeform 6">
              <a:extLst>
                <a:ext uri="{FF2B5EF4-FFF2-40B4-BE49-F238E27FC236}">
                  <a16:creationId xmlns:a16="http://schemas.microsoft.com/office/drawing/2014/main" id="{4C3D38B0-F224-39B5-49B0-16FCCD7B9980}"/>
                </a:ext>
              </a:extLst>
            </p:cNvPr>
            <p:cNvSpPr>
              <a:spLocks/>
            </p:cNvSpPr>
            <p:nvPr/>
          </p:nvSpPr>
          <p:spPr bwMode="auto">
            <a:xfrm>
              <a:off x="720" y="1632"/>
              <a:ext cx="2273" cy="2114"/>
            </a:xfrm>
            <a:custGeom>
              <a:avLst/>
              <a:gdLst/>
              <a:ahLst/>
              <a:cxnLst>
                <a:cxn ang="0">
                  <a:pos x="1289" y="1174"/>
                </a:cxn>
                <a:cxn ang="0">
                  <a:pos x="14" y="1203"/>
                </a:cxn>
                <a:cxn ang="0">
                  <a:pos x="23" y="5"/>
                </a:cxn>
                <a:cxn ang="0">
                  <a:pos x="1248" y="0"/>
                </a:cxn>
                <a:cxn ang="0">
                  <a:pos x="1289" y="1174"/>
                </a:cxn>
              </a:cxnLst>
              <a:rect l="0" t="0" r="r" b="b"/>
              <a:pathLst>
                <a:path w="1289" h="1203">
                  <a:moveTo>
                    <a:pt x="1289" y="1174"/>
                  </a:moveTo>
                  <a:cubicBezTo>
                    <a:pt x="864" y="1184"/>
                    <a:pt x="439" y="1194"/>
                    <a:pt x="14" y="1203"/>
                  </a:cubicBezTo>
                  <a:cubicBezTo>
                    <a:pt x="0" y="804"/>
                    <a:pt x="3" y="404"/>
                    <a:pt x="23" y="5"/>
                  </a:cubicBezTo>
                  <a:cubicBezTo>
                    <a:pt x="432" y="3"/>
                    <a:pt x="840" y="2"/>
                    <a:pt x="1248" y="0"/>
                  </a:cubicBezTo>
                  <a:cubicBezTo>
                    <a:pt x="1245" y="392"/>
                    <a:pt x="1259" y="783"/>
                    <a:pt x="1289" y="1174"/>
                  </a:cubicBezTo>
                  <a:close/>
                </a:path>
              </a:pathLst>
            </a:custGeom>
            <a:gradFill rotWithShape="1">
              <a:gsLst>
                <a:gs pos="0">
                  <a:srgbClr val="FFFFFF">
                    <a:gamma/>
                    <a:shade val="92157"/>
                    <a:invGamma/>
                  </a:srgbClr>
                </a:gs>
                <a:gs pos="100000">
                  <a:srgbClr val="FFFFFF"/>
                </a:gs>
              </a:gsLst>
              <a:lin ang="2700000" scaled="1"/>
            </a:gra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grpSp>
          <p:nvGrpSpPr>
            <p:cNvPr id="107" name="Group 7">
              <a:extLst>
                <a:ext uri="{FF2B5EF4-FFF2-40B4-BE49-F238E27FC236}">
                  <a16:creationId xmlns:a16="http://schemas.microsoft.com/office/drawing/2014/main" id="{4D167EF7-4619-50A0-6EA6-AFCF1177258D}"/>
                </a:ext>
              </a:extLst>
            </p:cNvPr>
            <p:cNvGrpSpPr>
              <a:grpSpLocks/>
            </p:cNvGrpSpPr>
            <p:nvPr/>
          </p:nvGrpSpPr>
          <p:grpSpPr bwMode="auto">
            <a:xfrm>
              <a:off x="1102" y="1552"/>
              <a:ext cx="521" cy="578"/>
              <a:chOff x="2302" y="1120"/>
              <a:chExt cx="191" cy="212"/>
            </a:xfrm>
          </p:grpSpPr>
          <p:sp>
            <p:nvSpPr>
              <p:cNvPr id="108" name="Freeform 8">
                <a:extLst>
                  <a:ext uri="{FF2B5EF4-FFF2-40B4-BE49-F238E27FC236}">
                    <a16:creationId xmlns:a16="http://schemas.microsoft.com/office/drawing/2014/main" id="{CD7FFE4E-7A69-CBC4-6866-297D8CFFBDA5}"/>
                  </a:ext>
                </a:extLst>
              </p:cNvPr>
              <p:cNvSpPr>
                <a:spLocks/>
              </p:cNvSpPr>
              <p:nvPr/>
            </p:nvSpPr>
            <p:spPr bwMode="auto">
              <a:xfrm>
                <a:off x="2302" y="1178"/>
                <a:ext cx="132" cy="154"/>
              </a:xfrm>
              <a:custGeom>
                <a:avLst/>
                <a:gdLst/>
                <a:ahLst/>
                <a:cxnLst>
                  <a:cxn ang="0">
                    <a:pos x="24" y="233"/>
                  </a:cxn>
                  <a:cxn ang="0">
                    <a:pos x="16" y="238"/>
                  </a:cxn>
                  <a:cxn ang="0">
                    <a:pos x="3" y="229"/>
                  </a:cxn>
                  <a:cxn ang="0">
                    <a:pos x="5" y="217"/>
                  </a:cxn>
                  <a:cxn ang="0">
                    <a:pos x="181" y="0"/>
                  </a:cxn>
                  <a:cxn ang="0">
                    <a:pos x="204" y="23"/>
                  </a:cxn>
                  <a:cxn ang="0">
                    <a:pos x="24" y="233"/>
                  </a:cxn>
                </a:cxnLst>
                <a:rect l="0" t="0" r="r" b="b"/>
                <a:pathLst>
                  <a:path w="204" h="238">
                    <a:moveTo>
                      <a:pt x="24" y="233"/>
                    </a:moveTo>
                    <a:cubicBezTo>
                      <a:pt x="24" y="233"/>
                      <a:pt x="21" y="237"/>
                      <a:pt x="16" y="238"/>
                    </a:cubicBezTo>
                    <a:cubicBezTo>
                      <a:pt x="12" y="238"/>
                      <a:pt x="5" y="235"/>
                      <a:pt x="3" y="229"/>
                    </a:cubicBezTo>
                    <a:cubicBezTo>
                      <a:pt x="0" y="223"/>
                      <a:pt x="5" y="217"/>
                      <a:pt x="5" y="217"/>
                    </a:cubicBezTo>
                    <a:cubicBezTo>
                      <a:pt x="181" y="0"/>
                      <a:pt x="181" y="0"/>
                      <a:pt x="181" y="0"/>
                    </a:cubicBezTo>
                    <a:cubicBezTo>
                      <a:pt x="204" y="23"/>
                      <a:pt x="204" y="23"/>
                      <a:pt x="204" y="23"/>
                    </a:cubicBezTo>
                    <a:lnTo>
                      <a:pt x="24" y="233"/>
                    </a:lnTo>
                    <a:close/>
                  </a:path>
                </a:pathLst>
              </a:custGeom>
              <a:gradFill rotWithShape="1">
                <a:gsLst>
                  <a:gs pos="0">
                    <a:srgbClr val="808080">
                      <a:gamma/>
                      <a:tint val="60392"/>
                      <a:invGamma/>
                    </a:srgbClr>
                  </a:gs>
                  <a:gs pos="100000">
                    <a:srgbClr val="808080"/>
                  </a:gs>
                </a:gsLst>
                <a:lin ang="18900000" scaled="1"/>
              </a:gra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09" name="Oval 9">
                <a:extLst>
                  <a:ext uri="{FF2B5EF4-FFF2-40B4-BE49-F238E27FC236}">
                    <a16:creationId xmlns:a16="http://schemas.microsoft.com/office/drawing/2014/main" id="{21A30B81-1405-399F-20E2-A42492F04028}"/>
                  </a:ext>
                </a:extLst>
              </p:cNvPr>
              <p:cNvSpPr>
                <a:spLocks noChangeArrowheads="1"/>
              </p:cNvSpPr>
              <p:nvPr/>
            </p:nvSpPr>
            <p:spPr bwMode="auto">
              <a:xfrm>
                <a:off x="2352" y="1120"/>
                <a:ext cx="141" cy="141"/>
              </a:xfrm>
              <a:prstGeom prst="ellipse">
                <a:avLst/>
              </a:prstGeom>
              <a:gradFill rotWithShape="1">
                <a:gsLst>
                  <a:gs pos="0">
                    <a:srgbClr val="CC0000"/>
                  </a:gs>
                  <a:gs pos="100000">
                    <a:srgbClr val="CC0000">
                      <a:gamma/>
                      <a:shade val="46275"/>
                      <a:invGamma/>
                    </a:srgbClr>
                  </a:gs>
                </a:gsLst>
                <a:lin ang="5400000" scaled="1"/>
              </a:gra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grpSp>
      </p:grpSp>
      <p:grpSp>
        <p:nvGrpSpPr>
          <p:cNvPr id="110" name="Group 10">
            <a:extLst>
              <a:ext uri="{FF2B5EF4-FFF2-40B4-BE49-F238E27FC236}">
                <a16:creationId xmlns:a16="http://schemas.microsoft.com/office/drawing/2014/main" id="{BBD8811C-AA21-48B5-7443-43F50FFA72D4}"/>
              </a:ext>
            </a:extLst>
          </p:cNvPr>
          <p:cNvGrpSpPr>
            <a:grpSpLocks/>
          </p:cNvGrpSpPr>
          <p:nvPr/>
        </p:nvGrpSpPr>
        <p:grpSpPr bwMode="auto">
          <a:xfrm>
            <a:off x="3163957" y="2190060"/>
            <a:ext cx="1524000" cy="1556385"/>
            <a:chOff x="720" y="1360"/>
            <a:chExt cx="2400" cy="2451"/>
          </a:xfrm>
        </p:grpSpPr>
        <p:sp>
          <p:nvSpPr>
            <p:cNvPr id="111" name="Freeform 11">
              <a:extLst>
                <a:ext uri="{FF2B5EF4-FFF2-40B4-BE49-F238E27FC236}">
                  <a16:creationId xmlns:a16="http://schemas.microsoft.com/office/drawing/2014/main" id="{8FE3D66A-F490-1F3C-23A9-543D95F8459D}"/>
                </a:ext>
              </a:extLst>
            </p:cNvPr>
            <p:cNvSpPr>
              <a:spLocks/>
            </p:cNvSpPr>
            <p:nvPr/>
          </p:nvSpPr>
          <p:spPr bwMode="auto">
            <a:xfrm>
              <a:off x="826" y="1648"/>
              <a:ext cx="2294" cy="2163"/>
            </a:xfrm>
            <a:custGeom>
              <a:avLst/>
              <a:gdLst>
                <a:gd name="T0" fmla="*/ 1965 w 1302"/>
                <a:gd name="T1" fmla="*/ 18 h 1231"/>
                <a:gd name="T2" fmla="*/ 2109 w 1302"/>
                <a:gd name="T3" fmla="*/ 0 h 1231"/>
                <a:gd name="T4" fmla="*/ 2146 w 1302"/>
                <a:gd name="T5" fmla="*/ 1202 h 1231"/>
                <a:gd name="T6" fmla="*/ 2294 w 1302"/>
                <a:gd name="T7" fmla="*/ 2158 h 1231"/>
                <a:gd name="T8" fmla="*/ 1145 w 1302"/>
                <a:gd name="T9" fmla="*/ 2116 h 1231"/>
                <a:gd name="T10" fmla="*/ 11 w 1302"/>
                <a:gd name="T11" fmla="*/ 2163 h 1231"/>
                <a:gd name="T12" fmla="*/ 2 w 1302"/>
                <a:gd name="T13" fmla="*/ 1552 h 1231"/>
                <a:gd name="T14" fmla="*/ 134 w 1302"/>
                <a:gd name="T15" fmla="*/ 550 h 1231"/>
                <a:gd name="T16" fmla="*/ 1432 w 1302"/>
                <a:gd name="T17" fmla="*/ 272 h 1231"/>
                <a:gd name="T18" fmla="*/ 1965 w 1302"/>
                <a:gd name="T19" fmla="*/ 18 h 12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2"/>
                <a:gd name="T31" fmla="*/ 0 h 1231"/>
                <a:gd name="T32" fmla="*/ 1302 w 1302"/>
                <a:gd name="T33" fmla="*/ 1231 h 12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2" h="1231">
                  <a:moveTo>
                    <a:pt x="1115" y="10"/>
                  </a:moveTo>
                  <a:cubicBezTo>
                    <a:pt x="1197" y="0"/>
                    <a:pt x="1197" y="0"/>
                    <a:pt x="1197" y="0"/>
                  </a:cubicBezTo>
                  <a:cubicBezTo>
                    <a:pt x="1197" y="0"/>
                    <a:pt x="1186" y="352"/>
                    <a:pt x="1218" y="684"/>
                  </a:cubicBezTo>
                  <a:cubicBezTo>
                    <a:pt x="1241" y="915"/>
                    <a:pt x="1302" y="1228"/>
                    <a:pt x="1302" y="1228"/>
                  </a:cubicBezTo>
                  <a:cubicBezTo>
                    <a:pt x="1302" y="1228"/>
                    <a:pt x="977" y="1199"/>
                    <a:pt x="650" y="1204"/>
                  </a:cubicBezTo>
                  <a:cubicBezTo>
                    <a:pt x="324" y="1208"/>
                    <a:pt x="6" y="1231"/>
                    <a:pt x="6" y="1231"/>
                  </a:cubicBezTo>
                  <a:cubicBezTo>
                    <a:pt x="6" y="1231"/>
                    <a:pt x="0" y="1152"/>
                    <a:pt x="1" y="883"/>
                  </a:cubicBezTo>
                  <a:cubicBezTo>
                    <a:pt x="1" y="613"/>
                    <a:pt x="76" y="313"/>
                    <a:pt x="76" y="313"/>
                  </a:cubicBezTo>
                  <a:cubicBezTo>
                    <a:pt x="813" y="155"/>
                    <a:pt x="813" y="155"/>
                    <a:pt x="813" y="155"/>
                  </a:cubicBezTo>
                  <a:lnTo>
                    <a:pt x="1115" y="1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b="1" baseline="-25000">
                  <a:solidFill>
                    <a:schemeClr val="bg2"/>
                  </a:solidFill>
                  <a:latin typeface="Arial" panose="020B0604020202020204" pitchFamily="34" charset="0"/>
                </a:defRPr>
              </a:lvl1pPr>
              <a:lvl2pPr marL="742950" indent="-285750" eaLnBrk="0" hangingPunct="0">
                <a:defRPr b="1" baseline="-25000">
                  <a:solidFill>
                    <a:schemeClr val="bg2"/>
                  </a:solidFill>
                  <a:latin typeface="Arial" panose="020B0604020202020204" pitchFamily="34" charset="0"/>
                </a:defRPr>
              </a:lvl2pPr>
              <a:lvl3pPr marL="1143000" indent="-228600" eaLnBrk="0" hangingPunct="0">
                <a:defRPr b="1" baseline="-25000">
                  <a:solidFill>
                    <a:schemeClr val="bg2"/>
                  </a:solidFill>
                  <a:latin typeface="Arial" panose="020B0604020202020204" pitchFamily="34" charset="0"/>
                </a:defRPr>
              </a:lvl3pPr>
              <a:lvl4pPr marL="1600200" indent="-228600" eaLnBrk="0" hangingPunct="0">
                <a:defRPr b="1" baseline="-25000">
                  <a:solidFill>
                    <a:schemeClr val="bg2"/>
                  </a:solidFill>
                  <a:latin typeface="Arial" panose="020B0604020202020204" pitchFamily="34" charset="0"/>
                </a:defRPr>
              </a:lvl4pPr>
              <a:lvl5pPr marL="2057400" indent="-228600" eaLnBrk="0" hangingPunct="0">
                <a:defRPr b="1" baseline="-25000">
                  <a:solidFill>
                    <a:schemeClr val="bg2"/>
                  </a:solidFill>
                  <a:latin typeface="Arial" panose="020B0604020202020204" pitchFamily="34" charset="0"/>
                </a:defRPr>
              </a:lvl5pPr>
              <a:lvl6pPr marL="2514600" indent="-228600" eaLnBrk="0" fontAlgn="base" hangingPunct="0">
                <a:spcBef>
                  <a:spcPct val="0"/>
                </a:spcBef>
                <a:spcAft>
                  <a:spcPct val="0"/>
                </a:spcAft>
                <a:defRPr b="1" baseline="-25000">
                  <a:solidFill>
                    <a:schemeClr val="bg2"/>
                  </a:solidFill>
                  <a:latin typeface="Arial" panose="020B0604020202020204" pitchFamily="34" charset="0"/>
                </a:defRPr>
              </a:lvl6pPr>
              <a:lvl7pPr marL="2971800" indent="-228600" eaLnBrk="0" fontAlgn="base" hangingPunct="0">
                <a:spcBef>
                  <a:spcPct val="0"/>
                </a:spcBef>
                <a:spcAft>
                  <a:spcPct val="0"/>
                </a:spcAft>
                <a:defRPr b="1" baseline="-25000">
                  <a:solidFill>
                    <a:schemeClr val="bg2"/>
                  </a:solidFill>
                  <a:latin typeface="Arial" panose="020B0604020202020204" pitchFamily="34" charset="0"/>
                </a:defRPr>
              </a:lvl7pPr>
              <a:lvl8pPr marL="3429000" indent="-228600" eaLnBrk="0" fontAlgn="base" hangingPunct="0">
                <a:spcBef>
                  <a:spcPct val="0"/>
                </a:spcBef>
                <a:spcAft>
                  <a:spcPct val="0"/>
                </a:spcAft>
                <a:defRPr b="1" baseline="-25000">
                  <a:solidFill>
                    <a:schemeClr val="bg2"/>
                  </a:solidFill>
                  <a:latin typeface="Arial" panose="020B0604020202020204" pitchFamily="34" charset="0"/>
                </a:defRPr>
              </a:lvl8pPr>
              <a:lvl9pPr marL="3886200" indent="-228600" eaLnBrk="0" fontAlgn="base" hangingPunct="0">
                <a:spcBef>
                  <a:spcPct val="0"/>
                </a:spcBef>
                <a:spcAft>
                  <a:spcPct val="0"/>
                </a:spcAft>
                <a:defRPr b="1" baseline="-25000">
                  <a:solidFill>
                    <a:schemeClr val="bg2"/>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altLang="es-CO" sz="1000" b="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12" name="Freeform 12">
              <a:extLst>
                <a:ext uri="{FF2B5EF4-FFF2-40B4-BE49-F238E27FC236}">
                  <a16:creationId xmlns:a16="http://schemas.microsoft.com/office/drawing/2014/main" id="{949C8E18-CE3F-45EF-9E5F-47A46746F6D5}"/>
                </a:ext>
              </a:extLst>
            </p:cNvPr>
            <p:cNvSpPr>
              <a:spLocks/>
            </p:cNvSpPr>
            <p:nvPr/>
          </p:nvSpPr>
          <p:spPr bwMode="auto">
            <a:xfrm>
              <a:off x="720" y="1631"/>
              <a:ext cx="2273" cy="2115"/>
            </a:xfrm>
            <a:custGeom>
              <a:avLst/>
              <a:gdLst/>
              <a:ahLst/>
              <a:cxnLst>
                <a:cxn ang="0">
                  <a:pos x="1289" y="1174"/>
                </a:cxn>
                <a:cxn ang="0">
                  <a:pos x="14" y="1203"/>
                </a:cxn>
                <a:cxn ang="0">
                  <a:pos x="23" y="5"/>
                </a:cxn>
                <a:cxn ang="0">
                  <a:pos x="1248" y="0"/>
                </a:cxn>
                <a:cxn ang="0">
                  <a:pos x="1289" y="1174"/>
                </a:cxn>
              </a:cxnLst>
              <a:rect l="0" t="0" r="r" b="b"/>
              <a:pathLst>
                <a:path w="1289" h="1203">
                  <a:moveTo>
                    <a:pt x="1289" y="1174"/>
                  </a:moveTo>
                  <a:cubicBezTo>
                    <a:pt x="864" y="1184"/>
                    <a:pt x="439" y="1194"/>
                    <a:pt x="14" y="1203"/>
                  </a:cubicBezTo>
                  <a:cubicBezTo>
                    <a:pt x="0" y="804"/>
                    <a:pt x="3" y="404"/>
                    <a:pt x="23" y="5"/>
                  </a:cubicBezTo>
                  <a:cubicBezTo>
                    <a:pt x="432" y="3"/>
                    <a:pt x="840" y="2"/>
                    <a:pt x="1248" y="0"/>
                  </a:cubicBezTo>
                  <a:cubicBezTo>
                    <a:pt x="1245" y="392"/>
                    <a:pt x="1259" y="783"/>
                    <a:pt x="1289" y="1174"/>
                  </a:cubicBezTo>
                  <a:close/>
                </a:path>
              </a:pathLst>
            </a:custGeom>
            <a:gradFill rotWithShape="1">
              <a:gsLst>
                <a:gs pos="0">
                  <a:srgbClr val="FFFFFF">
                    <a:gamma/>
                    <a:shade val="92157"/>
                    <a:invGamma/>
                  </a:srgbClr>
                </a:gs>
                <a:gs pos="100000">
                  <a:srgbClr val="FFFFFF"/>
                </a:gs>
              </a:gsLst>
              <a:lin ang="2700000" scaled="1"/>
            </a:gra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grpSp>
          <p:nvGrpSpPr>
            <p:cNvPr id="113" name="Group 13">
              <a:extLst>
                <a:ext uri="{FF2B5EF4-FFF2-40B4-BE49-F238E27FC236}">
                  <a16:creationId xmlns:a16="http://schemas.microsoft.com/office/drawing/2014/main" id="{76335B3A-8217-638F-0FE7-6A34761EDD46}"/>
                </a:ext>
              </a:extLst>
            </p:cNvPr>
            <p:cNvGrpSpPr>
              <a:grpSpLocks/>
            </p:cNvGrpSpPr>
            <p:nvPr/>
          </p:nvGrpSpPr>
          <p:grpSpPr bwMode="auto">
            <a:xfrm>
              <a:off x="1197" y="1360"/>
              <a:ext cx="503" cy="597"/>
              <a:chOff x="2344" y="1059"/>
              <a:chExt cx="185" cy="221"/>
            </a:xfrm>
          </p:grpSpPr>
          <p:sp>
            <p:nvSpPr>
              <p:cNvPr id="114" name="Freeform 14">
                <a:extLst>
                  <a:ext uri="{FF2B5EF4-FFF2-40B4-BE49-F238E27FC236}">
                    <a16:creationId xmlns:a16="http://schemas.microsoft.com/office/drawing/2014/main" id="{009F1A93-74BF-244B-E6E4-D10CAC113407}"/>
                  </a:ext>
                </a:extLst>
              </p:cNvPr>
              <p:cNvSpPr>
                <a:spLocks/>
              </p:cNvSpPr>
              <p:nvPr/>
            </p:nvSpPr>
            <p:spPr bwMode="auto">
              <a:xfrm>
                <a:off x="2344" y="1126"/>
                <a:ext cx="132" cy="154"/>
              </a:xfrm>
              <a:custGeom>
                <a:avLst/>
                <a:gdLst/>
                <a:ahLst/>
                <a:cxnLst>
                  <a:cxn ang="0">
                    <a:pos x="24" y="233"/>
                  </a:cxn>
                  <a:cxn ang="0">
                    <a:pos x="16" y="238"/>
                  </a:cxn>
                  <a:cxn ang="0">
                    <a:pos x="3" y="229"/>
                  </a:cxn>
                  <a:cxn ang="0">
                    <a:pos x="5" y="217"/>
                  </a:cxn>
                  <a:cxn ang="0">
                    <a:pos x="181" y="0"/>
                  </a:cxn>
                  <a:cxn ang="0">
                    <a:pos x="204" y="23"/>
                  </a:cxn>
                  <a:cxn ang="0">
                    <a:pos x="24" y="233"/>
                  </a:cxn>
                </a:cxnLst>
                <a:rect l="0" t="0" r="r" b="b"/>
                <a:pathLst>
                  <a:path w="204" h="238">
                    <a:moveTo>
                      <a:pt x="24" y="233"/>
                    </a:moveTo>
                    <a:cubicBezTo>
                      <a:pt x="24" y="233"/>
                      <a:pt x="21" y="237"/>
                      <a:pt x="16" y="238"/>
                    </a:cubicBezTo>
                    <a:cubicBezTo>
                      <a:pt x="12" y="238"/>
                      <a:pt x="5" y="235"/>
                      <a:pt x="3" y="229"/>
                    </a:cubicBezTo>
                    <a:cubicBezTo>
                      <a:pt x="0" y="223"/>
                      <a:pt x="5" y="217"/>
                      <a:pt x="5" y="217"/>
                    </a:cubicBezTo>
                    <a:cubicBezTo>
                      <a:pt x="181" y="0"/>
                      <a:pt x="181" y="0"/>
                      <a:pt x="181" y="0"/>
                    </a:cubicBezTo>
                    <a:cubicBezTo>
                      <a:pt x="204" y="23"/>
                      <a:pt x="204" y="23"/>
                      <a:pt x="204" y="23"/>
                    </a:cubicBezTo>
                    <a:lnTo>
                      <a:pt x="24" y="233"/>
                    </a:lnTo>
                    <a:close/>
                  </a:path>
                </a:pathLst>
              </a:custGeom>
              <a:gradFill rotWithShape="1">
                <a:gsLst>
                  <a:gs pos="0">
                    <a:srgbClr val="808080">
                      <a:gamma/>
                      <a:tint val="60392"/>
                      <a:invGamma/>
                    </a:srgbClr>
                  </a:gs>
                  <a:gs pos="100000">
                    <a:srgbClr val="808080"/>
                  </a:gs>
                </a:gsLst>
                <a:lin ang="18900000" scaled="1"/>
              </a:gra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15" name="Oval 15">
                <a:extLst>
                  <a:ext uri="{FF2B5EF4-FFF2-40B4-BE49-F238E27FC236}">
                    <a16:creationId xmlns:a16="http://schemas.microsoft.com/office/drawing/2014/main" id="{D716050E-F6EA-4764-2214-2C17B1EEA645}"/>
                  </a:ext>
                </a:extLst>
              </p:cNvPr>
              <p:cNvSpPr>
                <a:spLocks noChangeArrowheads="1"/>
              </p:cNvSpPr>
              <p:nvPr/>
            </p:nvSpPr>
            <p:spPr bwMode="auto">
              <a:xfrm>
                <a:off x="2388" y="1059"/>
                <a:ext cx="141" cy="141"/>
              </a:xfrm>
              <a:prstGeom prst="ellipse">
                <a:avLst/>
              </a:prstGeom>
              <a:gradFill rotWithShape="1">
                <a:gsLst>
                  <a:gs pos="0">
                    <a:srgbClr val="018CCB"/>
                  </a:gs>
                  <a:gs pos="100000">
                    <a:srgbClr val="018CCB">
                      <a:gamma/>
                      <a:shade val="46275"/>
                      <a:invGamma/>
                    </a:srgbClr>
                  </a:gs>
                </a:gsLst>
                <a:lin ang="5400000" scaled="1"/>
              </a:gra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grpSp>
      </p:grpSp>
      <p:grpSp>
        <p:nvGrpSpPr>
          <p:cNvPr id="116" name="Group 16">
            <a:extLst>
              <a:ext uri="{FF2B5EF4-FFF2-40B4-BE49-F238E27FC236}">
                <a16:creationId xmlns:a16="http://schemas.microsoft.com/office/drawing/2014/main" id="{0267635D-3339-B3D0-EF29-34598161BBFF}"/>
              </a:ext>
            </a:extLst>
          </p:cNvPr>
          <p:cNvGrpSpPr>
            <a:grpSpLocks/>
          </p:cNvGrpSpPr>
          <p:nvPr/>
        </p:nvGrpSpPr>
        <p:grpSpPr bwMode="auto">
          <a:xfrm>
            <a:off x="7735957" y="2149983"/>
            <a:ext cx="1524000" cy="1596461"/>
            <a:chOff x="720" y="1298"/>
            <a:chExt cx="2400" cy="2513"/>
          </a:xfrm>
        </p:grpSpPr>
        <p:sp>
          <p:nvSpPr>
            <p:cNvPr id="117" name="Freeform 17">
              <a:extLst>
                <a:ext uri="{FF2B5EF4-FFF2-40B4-BE49-F238E27FC236}">
                  <a16:creationId xmlns:a16="http://schemas.microsoft.com/office/drawing/2014/main" id="{55A234C0-CD17-993B-79AE-AAD5C7FC3C26}"/>
                </a:ext>
              </a:extLst>
            </p:cNvPr>
            <p:cNvSpPr>
              <a:spLocks/>
            </p:cNvSpPr>
            <p:nvPr/>
          </p:nvSpPr>
          <p:spPr bwMode="auto">
            <a:xfrm>
              <a:off x="826" y="1648"/>
              <a:ext cx="2294" cy="2163"/>
            </a:xfrm>
            <a:custGeom>
              <a:avLst/>
              <a:gdLst>
                <a:gd name="T0" fmla="*/ 1965 w 1302"/>
                <a:gd name="T1" fmla="*/ 18 h 1231"/>
                <a:gd name="T2" fmla="*/ 2109 w 1302"/>
                <a:gd name="T3" fmla="*/ 0 h 1231"/>
                <a:gd name="T4" fmla="*/ 2146 w 1302"/>
                <a:gd name="T5" fmla="*/ 1202 h 1231"/>
                <a:gd name="T6" fmla="*/ 2294 w 1302"/>
                <a:gd name="T7" fmla="*/ 2158 h 1231"/>
                <a:gd name="T8" fmla="*/ 1145 w 1302"/>
                <a:gd name="T9" fmla="*/ 2116 h 1231"/>
                <a:gd name="T10" fmla="*/ 11 w 1302"/>
                <a:gd name="T11" fmla="*/ 2163 h 1231"/>
                <a:gd name="T12" fmla="*/ 2 w 1302"/>
                <a:gd name="T13" fmla="*/ 1552 h 1231"/>
                <a:gd name="T14" fmla="*/ 134 w 1302"/>
                <a:gd name="T15" fmla="*/ 550 h 1231"/>
                <a:gd name="T16" fmla="*/ 1432 w 1302"/>
                <a:gd name="T17" fmla="*/ 272 h 1231"/>
                <a:gd name="T18" fmla="*/ 1965 w 1302"/>
                <a:gd name="T19" fmla="*/ 18 h 12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2"/>
                <a:gd name="T31" fmla="*/ 0 h 1231"/>
                <a:gd name="T32" fmla="*/ 1302 w 1302"/>
                <a:gd name="T33" fmla="*/ 1231 h 12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2" h="1231">
                  <a:moveTo>
                    <a:pt x="1115" y="10"/>
                  </a:moveTo>
                  <a:cubicBezTo>
                    <a:pt x="1197" y="0"/>
                    <a:pt x="1197" y="0"/>
                    <a:pt x="1197" y="0"/>
                  </a:cubicBezTo>
                  <a:cubicBezTo>
                    <a:pt x="1197" y="0"/>
                    <a:pt x="1186" y="352"/>
                    <a:pt x="1218" y="684"/>
                  </a:cubicBezTo>
                  <a:cubicBezTo>
                    <a:pt x="1241" y="915"/>
                    <a:pt x="1302" y="1228"/>
                    <a:pt x="1302" y="1228"/>
                  </a:cubicBezTo>
                  <a:cubicBezTo>
                    <a:pt x="1302" y="1228"/>
                    <a:pt x="977" y="1199"/>
                    <a:pt x="650" y="1204"/>
                  </a:cubicBezTo>
                  <a:cubicBezTo>
                    <a:pt x="324" y="1208"/>
                    <a:pt x="6" y="1231"/>
                    <a:pt x="6" y="1231"/>
                  </a:cubicBezTo>
                  <a:cubicBezTo>
                    <a:pt x="6" y="1231"/>
                    <a:pt x="0" y="1152"/>
                    <a:pt x="1" y="883"/>
                  </a:cubicBezTo>
                  <a:cubicBezTo>
                    <a:pt x="1" y="613"/>
                    <a:pt x="76" y="313"/>
                    <a:pt x="76" y="313"/>
                  </a:cubicBezTo>
                  <a:cubicBezTo>
                    <a:pt x="813" y="155"/>
                    <a:pt x="813" y="155"/>
                    <a:pt x="813" y="155"/>
                  </a:cubicBezTo>
                  <a:lnTo>
                    <a:pt x="1115" y="1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b="1" baseline="-25000">
                  <a:solidFill>
                    <a:schemeClr val="bg2"/>
                  </a:solidFill>
                  <a:latin typeface="Arial" panose="020B0604020202020204" pitchFamily="34" charset="0"/>
                </a:defRPr>
              </a:lvl1pPr>
              <a:lvl2pPr marL="742950" indent="-285750" eaLnBrk="0" hangingPunct="0">
                <a:defRPr b="1" baseline="-25000">
                  <a:solidFill>
                    <a:schemeClr val="bg2"/>
                  </a:solidFill>
                  <a:latin typeface="Arial" panose="020B0604020202020204" pitchFamily="34" charset="0"/>
                </a:defRPr>
              </a:lvl2pPr>
              <a:lvl3pPr marL="1143000" indent="-228600" eaLnBrk="0" hangingPunct="0">
                <a:defRPr b="1" baseline="-25000">
                  <a:solidFill>
                    <a:schemeClr val="bg2"/>
                  </a:solidFill>
                  <a:latin typeface="Arial" panose="020B0604020202020204" pitchFamily="34" charset="0"/>
                </a:defRPr>
              </a:lvl3pPr>
              <a:lvl4pPr marL="1600200" indent="-228600" eaLnBrk="0" hangingPunct="0">
                <a:defRPr b="1" baseline="-25000">
                  <a:solidFill>
                    <a:schemeClr val="bg2"/>
                  </a:solidFill>
                  <a:latin typeface="Arial" panose="020B0604020202020204" pitchFamily="34" charset="0"/>
                </a:defRPr>
              </a:lvl4pPr>
              <a:lvl5pPr marL="2057400" indent="-228600" eaLnBrk="0" hangingPunct="0">
                <a:defRPr b="1" baseline="-25000">
                  <a:solidFill>
                    <a:schemeClr val="bg2"/>
                  </a:solidFill>
                  <a:latin typeface="Arial" panose="020B0604020202020204" pitchFamily="34" charset="0"/>
                </a:defRPr>
              </a:lvl5pPr>
              <a:lvl6pPr marL="2514600" indent="-228600" eaLnBrk="0" fontAlgn="base" hangingPunct="0">
                <a:spcBef>
                  <a:spcPct val="0"/>
                </a:spcBef>
                <a:spcAft>
                  <a:spcPct val="0"/>
                </a:spcAft>
                <a:defRPr b="1" baseline="-25000">
                  <a:solidFill>
                    <a:schemeClr val="bg2"/>
                  </a:solidFill>
                  <a:latin typeface="Arial" panose="020B0604020202020204" pitchFamily="34" charset="0"/>
                </a:defRPr>
              </a:lvl6pPr>
              <a:lvl7pPr marL="2971800" indent="-228600" eaLnBrk="0" fontAlgn="base" hangingPunct="0">
                <a:spcBef>
                  <a:spcPct val="0"/>
                </a:spcBef>
                <a:spcAft>
                  <a:spcPct val="0"/>
                </a:spcAft>
                <a:defRPr b="1" baseline="-25000">
                  <a:solidFill>
                    <a:schemeClr val="bg2"/>
                  </a:solidFill>
                  <a:latin typeface="Arial" panose="020B0604020202020204" pitchFamily="34" charset="0"/>
                </a:defRPr>
              </a:lvl7pPr>
              <a:lvl8pPr marL="3429000" indent="-228600" eaLnBrk="0" fontAlgn="base" hangingPunct="0">
                <a:spcBef>
                  <a:spcPct val="0"/>
                </a:spcBef>
                <a:spcAft>
                  <a:spcPct val="0"/>
                </a:spcAft>
                <a:defRPr b="1" baseline="-25000">
                  <a:solidFill>
                    <a:schemeClr val="bg2"/>
                  </a:solidFill>
                  <a:latin typeface="Arial" panose="020B0604020202020204" pitchFamily="34" charset="0"/>
                </a:defRPr>
              </a:lvl8pPr>
              <a:lvl9pPr marL="3886200" indent="-228600" eaLnBrk="0" fontAlgn="base" hangingPunct="0">
                <a:spcBef>
                  <a:spcPct val="0"/>
                </a:spcBef>
                <a:spcAft>
                  <a:spcPct val="0"/>
                </a:spcAft>
                <a:defRPr b="1" baseline="-25000">
                  <a:solidFill>
                    <a:schemeClr val="bg2"/>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altLang="es-CO" sz="1000" b="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18" name="Freeform 18">
              <a:extLst>
                <a:ext uri="{FF2B5EF4-FFF2-40B4-BE49-F238E27FC236}">
                  <a16:creationId xmlns:a16="http://schemas.microsoft.com/office/drawing/2014/main" id="{C2B584FD-6EF9-A367-00B3-7797A239E36C}"/>
                </a:ext>
              </a:extLst>
            </p:cNvPr>
            <p:cNvSpPr>
              <a:spLocks/>
            </p:cNvSpPr>
            <p:nvPr/>
          </p:nvSpPr>
          <p:spPr bwMode="auto">
            <a:xfrm>
              <a:off x="720" y="1632"/>
              <a:ext cx="2273" cy="2114"/>
            </a:xfrm>
            <a:custGeom>
              <a:avLst/>
              <a:gdLst/>
              <a:ahLst/>
              <a:cxnLst>
                <a:cxn ang="0">
                  <a:pos x="1289" y="1174"/>
                </a:cxn>
                <a:cxn ang="0">
                  <a:pos x="14" y="1203"/>
                </a:cxn>
                <a:cxn ang="0">
                  <a:pos x="23" y="5"/>
                </a:cxn>
                <a:cxn ang="0">
                  <a:pos x="1248" y="0"/>
                </a:cxn>
                <a:cxn ang="0">
                  <a:pos x="1289" y="1174"/>
                </a:cxn>
              </a:cxnLst>
              <a:rect l="0" t="0" r="r" b="b"/>
              <a:pathLst>
                <a:path w="1289" h="1203">
                  <a:moveTo>
                    <a:pt x="1289" y="1174"/>
                  </a:moveTo>
                  <a:cubicBezTo>
                    <a:pt x="864" y="1184"/>
                    <a:pt x="439" y="1194"/>
                    <a:pt x="14" y="1203"/>
                  </a:cubicBezTo>
                  <a:cubicBezTo>
                    <a:pt x="0" y="804"/>
                    <a:pt x="3" y="404"/>
                    <a:pt x="23" y="5"/>
                  </a:cubicBezTo>
                  <a:cubicBezTo>
                    <a:pt x="432" y="3"/>
                    <a:pt x="840" y="2"/>
                    <a:pt x="1248" y="0"/>
                  </a:cubicBezTo>
                  <a:cubicBezTo>
                    <a:pt x="1245" y="392"/>
                    <a:pt x="1259" y="783"/>
                    <a:pt x="1289" y="1174"/>
                  </a:cubicBezTo>
                  <a:close/>
                </a:path>
              </a:pathLst>
            </a:custGeom>
            <a:gradFill rotWithShape="1">
              <a:gsLst>
                <a:gs pos="0">
                  <a:srgbClr val="FFFFFF">
                    <a:gamma/>
                    <a:shade val="92157"/>
                    <a:invGamma/>
                  </a:srgbClr>
                </a:gs>
                <a:gs pos="100000">
                  <a:srgbClr val="FFFFFF"/>
                </a:gs>
              </a:gsLst>
              <a:lin ang="2700000" scaled="1"/>
            </a:gra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grpSp>
          <p:nvGrpSpPr>
            <p:cNvPr id="119" name="Group 19">
              <a:extLst>
                <a:ext uri="{FF2B5EF4-FFF2-40B4-BE49-F238E27FC236}">
                  <a16:creationId xmlns:a16="http://schemas.microsoft.com/office/drawing/2014/main" id="{2915E091-B348-0975-A756-6A967F2A7619}"/>
                </a:ext>
              </a:extLst>
            </p:cNvPr>
            <p:cNvGrpSpPr>
              <a:grpSpLocks/>
            </p:cNvGrpSpPr>
            <p:nvPr/>
          </p:nvGrpSpPr>
          <p:grpSpPr bwMode="auto">
            <a:xfrm>
              <a:off x="928" y="1298"/>
              <a:ext cx="499" cy="583"/>
              <a:chOff x="2239" y="1028"/>
              <a:chExt cx="183" cy="214"/>
            </a:xfrm>
          </p:grpSpPr>
          <p:sp>
            <p:nvSpPr>
              <p:cNvPr id="120" name="Freeform 20">
                <a:extLst>
                  <a:ext uri="{FF2B5EF4-FFF2-40B4-BE49-F238E27FC236}">
                    <a16:creationId xmlns:a16="http://schemas.microsoft.com/office/drawing/2014/main" id="{60303ADA-7646-8078-DC56-098F199E0FF1}"/>
                  </a:ext>
                </a:extLst>
              </p:cNvPr>
              <p:cNvSpPr>
                <a:spLocks/>
              </p:cNvSpPr>
              <p:nvPr/>
            </p:nvSpPr>
            <p:spPr bwMode="auto">
              <a:xfrm>
                <a:off x="2239" y="1088"/>
                <a:ext cx="132" cy="154"/>
              </a:xfrm>
              <a:custGeom>
                <a:avLst/>
                <a:gdLst/>
                <a:ahLst/>
                <a:cxnLst>
                  <a:cxn ang="0">
                    <a:pos x="24" y="233"/>
                  </a:cxn>
                  <a:cxn ang="0">
                    <a:pos x="16" y="238"/>
                  </a:cxn>
                  <a:cxn ang="0">
                    <a:pos x="3" y="229"/>
                  </a:cxn>
                  <a:cxn ang="0">
                    <a:pos x="5" y="217"/>
                  </a:cxn>
                  <a:cxn ang="0">
                    <a:pos x="181" y="0"/>
                  </a:cxn>
                  <a:cxn ang="0">
                    <a:pos x="204" y="23"/>
                  </a:cxn>
                  <a:cxn ang="0">
                    <a:pos x="24" y="233"/>
                  </a:cxn>
                </a:cxnLst>
                <a:rect l="0" t="0" r="r" b="b"/>
                <a:pathLst>
                  <a:path w="204" h="238">
                    <a:moveTo>
                      <a:pt x="24" y="233"/>
                    </a:moveTo>
                    <a:cubicBezTo>
                      <a:pt x="24" y="233"/>
                      <a:pt x="21" y="237"/>
                      <a:pt x="16" y="238"/>
                    </a:cubicBezTo>
                    <a:cubicBezTo>
                      <a:pt x="12" y="238"/>
                      <a:pt x="5" y="235"/>
                      <a:pt x="3" y="229"/>
                    </a:cubicBezTo>
                    <a:cubicBezTo>
                      <a:pt x="0" y="223"/>
                      <a:pt x="5" y="217"/>
                      <a:pt x="5" y="217"/>
                    </a:cubicBezTo>
                    <a:cubicBezTo>
                      <a:pt x="181" y="0"/>
                      <a:pt x="181" y="0"/>
                      <a:pt x="181" y="0"/>
                    </a:cubicBezTo>
                    <a:cubicBezTo>
                      <a:pt x="204" y="23"/>
                      <a:pt x="204" y="23"/>
                      <a:pt x="204" y="23"/>
                    </a:cubicBezTo>
                    <a:lnTo>
                      <a:pt x="24" y="233"/>
                    </a:lnTo>
                    <a:close/>
                  </a:path>
                </a:pathLst>
              </a:custGeom>
              <a:gradFill rotWithShape="1">
                <a:gsLst>
                  <a:gs pos="0">
                    <a:srgbClr val="808080">
                      <a:gamma/>
                      <a:tint val="60392"/>
                      <a:invGamma/>
                    </a:srgbClr>
                  </a:gs>
                  <a:gs pos="100000">
                    <a:srgbClr val="808080"/>
                  </a:gs>
                </a:gsLst>
                <a:lin ang="18900000" scaled="1"/>
              </a:gra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21" name="Oval 21">
                <a:extLst>
                  <a:ext uri="{FF2B5EF4-FFF2-40B4-BE49-F238E27FC236}">
                    <a16:creationId xmlns:a16="http://schemas.microsoft.com/office/drawing/2014/main" id="{1B7BE90A-C646-527D-744C-396E9ED28196}"/>
                  </a:ext>
                </a:extLst>
              </p:cNvPr>
              <p:cNvSpPr>
                <a:spLocks noChangeArrowheads="1"/>
              </p:cNvSpPr>
              <p:nvPr/>
            </p:nvSpPr>
            <p:spPr bwMode="auto">
              <a:xfrm>
                <a:off x="2281" y="1028"/>
                <a:ext cx="141" cy="141"/>
              </a:xfrm>
              <a:prstGeom prst="ellipse">
                <a:avLst/>
              </a:prstGeom>
              <a:gradFill rotWithShape="1">
                <a:gsLst>
                  <a:gs pos="0">
                    <a:srgbClr val="99CC00"/>
                  </a:gs>
                  <a:gs pos="100000">
                    <a:srgbClr val="99CC00">
                      <a:gamma/>
                      <a:shade val="46275"/>
                      <a:invGamma/>
                    </a:srgbClr>
                  </a:gs>
                </a:gsLst>
                <a:lin ang="5400000" scaled="1"/>
              </a:gra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grpSp>
      </p:grpSp>
      <p:grpSp>
        <p:nvGrpSpPr>
          <p:cNvPr id="122" name="Group 28">
            <a:extLst>
              <a:ext uri="{FF2B5EF4-FFF2-40B4-BE49-F238E27FC236}">
                <a16:creationId xmlns:a16="http://schemas.microsoft.com/office/drawing/2014/main" id="{803E1908-9A91-ECE3-24A9-FE2E0A4D4E4B}"/>
              </a:ext>
            </a:extLst>
          </p:cNvPr>
          <p:cNvGrpSpPr>
            <a:grpSpLocks/>
          </p:cNvGrpSpPr>
          <p:nvPr/>
        </p:nvGrpSpPr>
        <p:grpSpPr bwMode="auto">
          <a:xfrm>
            <a:off x="5507107" y="3365445"/>
            <a:ext cx="1524000" cy="1295400"/>
            <a:chOff x="2400" y="1675"/>
            <a:chExt cx="1296" cy="1177"/>
          </a:xfrm>
        </p:grpSpPr>
        <p:sp>
          <p:nvSpPr>
            <p:cNvPr id="123" name="Freeform 29">
              <a:extLst>
                <a:ext uri="{FF2B5EF4-FFF2-40B4-BE49-F238E27FC236}">
                  <a16:creationId xmlns:a16="http://schemas.microsoft.com/office/drawing/2014/main" id="{FA02A123-DDE2-D92D-A1CF-722A7B61505A}"/>
                </a:ext>
              </a:extLst>
            </p:cNvPr>
            <p:cNvSpPr>
              <a:spLocks/>
            </p:cNvSpPr>
            <p:nvPr/>
          </p:nvSpPr>
          <p:spPr bwMode="auto">
            <a:xfrm>
              <a:off x="2457" y="1684"/>
              <a:ext cx="1239" cy="1168"/>
            </a:xfrm>
            <a:custGeom>
              <a:avLst/>
              <a:gdLst>
                <a:gd name="T0" fmla="*/ 1061 w 1302"/>
                <a:gd name="T1" fmla="*/ 9 h 1231"/>
                <a:gd name="T2" fmla="*/ 1139 w 1302"/>
                <a:gd name="T3" fmla="*/ 0 h 1231"/>
                <a:gd name="T4" fmla="*/ 1159 w 1302"/>
                <a:gd name="T5" fmla="*/ 649 h 1231"/>
                <a:gd name="T6" fmla="*/ 1239 w 1302"/>
                <a:gd name="T7" fmla="*/ 1165 h 1231"/>
                <a:gd name="T8" fmla="*/ 619 w 1302"/>
                <a:gd name="T9" fmla="*/ 1142 h 1231"/>
                <a:gd name="T10" fmla="*/ 6 w 1302"/>
                <a:gd name="T11" fmla="*/ 1168 h 1231"/>
                <a:gd name="T12" fmla="*/ 1 w 1302"/>
                <a:gd name="T13" fmla="*/ 838 h 1231"/>
                <a:gd name="T14" fmla="*/ 72 w 1302"/>
                <a:gd name="T15" fmla="*/ 297 h 1231"/>
                <a:gd name="T16" fmla="*/ 774 w 1302"/>
                <a:gd name="T17" fmla="*/ 147 h 1231"/>
                <a:gd name="T18" fmla="*/ 1061 w 1302"/>
                <a:gd name="T19" fmla="*/ 9 h 12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2"/>
                <a:gd name="T31" fmla="*/ 0 h 1231"/>
                <a:gd name="T32" fmla="*/ 1302 w 1302"/>
                <a:gd name="T33" fmla="*/ 1231 h 12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2" h="1231">
                  <a:moveTo>
                    <a:pt x="1115" y="10"/>
                  </a:moveTo>
                  <a:cubicBezTo>
                    <a:pt x="1197" y="0"/>
                    <a:pt x="1197" y="0"/>
                    <a:pt x="1197" y="0"/>
                  </a:cubicBezTo>
                  <a:cubicBezTo>
                    <a:pt x="1197" y="0"/>
                    <a:pt x="1186" y="352"/>
                    <a:pt x="1218" y="684"/>
                  </a:cubicBezTo>
                  <a:cubicBezTo>
                    <a:pt x="1241" y="915"/>
                    <a:pt x="1302" y="1228"/>
                    <a:pt x="1302" y="1228"/>
                  </a:cubicBezTo>
                  <a:cubicBezTo>
                    <a:pt x="1302" y="1228"/>
                    <a:pt x="977" y="1199"/>
                    <a:pt x="650" y="1204"/>
                  </a:cubicBezTo>
                  <a:cubicBezTo>
                    <a:pt x="324" y="1208"/>
                    <a:pt x="6" y="1231"/>
                    <a:pt x="6" y="1231"/>
                  </a:cubicBezTo>
                  <a:cubicBezTo>
                    <a:pt x="6" y="1231"/>
                    <a:pt x="0" y="1152"/>
                    <a:pt x="1" y="883"/>
                  </a:cubicBezTo>
                  <a:cubicBezTo>
                    <a:pt x="1" y="613"/>
                    <a:pt x="76" y="313"/>
                    <a:pt x="76" y="313"/>
                  </a:cubicBezTo>
                  <a:cubicBezTo>
                    <a:pt x="813" y="155"/>
                    <a:pt x="813" y="155"/>
                    <a:pt x="813" y="155"/>
                  </a:cubicBezTo>
                  <a:lnTo>
                    <a:pt x="1115" y="1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b="1" baseline="-25000">
                  <a:solidFill>
                    <a:schemeClr val="bg2"/>
                  </a:solidFill>
                  <a:latin typeface="Arial" panose="020B0604020202020204" pitchFamily="34" charset="0"/>
                </a:defRPr>
              </a:lvl1pPr>
              <a:lvl2pPr marL="742950" indent="-285750" eaLnBrk="0" hangingPunct="0">
                <a:defRPr b="1" baseline="-25000">
                  <a:solidFill>
                    <a:schemeClr val="bg2"/>
                  </a:solidFill>
                  <a:latin typeface="Arial" panose="020B0604020202020204" pitchFamily="34" charset="0"/>
                </a:defRPr>
              </a:lvl2pPr>
              <a:lvl3pPr marL="1143000" indent="-228600" eaLnBrk="0" hangingPunct="0">
                <a:defRPr b="1" baseline="-25000">
                  <a:solidFill>
                    <a:schemeClr val="bg2"/>
                  </a:solidFill>
                  <a:latin typeface="Arial" panose="020B0604020202020204" pitchFamily="34" charset="0"/>
                </a:defRPr>
              </a:lvl3pPr>
              <a:lvl4pPr marL="1600200" indent="-228600" eaLnBrk="0" hangingPunct="0">
                <a:defRPr b="1" baseline="-25000">
                  <a:solidFill>
                    <a:schemeClr val="bg2"/>
                  </a:solidFill>
                  <a:latin typeface="Arial" panose="020B0604020202020204" pitchFamily="34" charset="0"/>
                </a:defRPr>
              </a:lvl4pPr>
              <a:lvl5pPr marL="2057400" indent="-228600" eaLnBrk="0" hangingPunct="0">
                <a:defRPr b="1" baseline="-25000">
                  <a:solidFill>
                    <a:schemeClr val="bg2"/>
                  </a:solidFill>
                  <a:latin typeface="Arial" panose="020B0604020202020204" pitchFamily="34" charset="0"/>
                </a:defRPr>
              </a:lvl5pPr>
              <a:lvl6pPr marL="2514600" indent="-228600" eaLnBrk="0" fontAlgn="base" hangingPunct="0">
                <a:spcBef>
                  <a:spcPct val="0"/>
                </a:spcBef>
                <a:spcAft>
                  <a:spcPct val="0"/>
                </a:spcAft>
                <a:defRPr b="1" baseline="-25000">
                  <a:solidFill>
                    <a:schemeClr val="bg2"/>
                  </a:solidFill>
                  <a:latin typeface="Arial" panose="020B0604020202020204" pitchFamily="34" charset="0"/>
                </a:defRPr>
              </a:lvl6pPr>
              <a:lvl7pPr marL="2971800" indent="-228600" eaLnBrk="0" fontAlgn="base" hangingPunct="0">
                <a:spcBef>
                  <a:spcPct val="0"/>
                </a:spcBef>
                <a:spcAft>
                  <a:spcPct val="0"/>
                </a:spcAft>
                <a:defRPr b="1" baseline="-25000">
                  <a:solidFill>
                    <a:schemeClr val="bg2"/>
                  </a:solidFill>
                  <a:latin typeface="Arial" panose="020B0604020202020204" pitchFamily="34" charset="0"/>
                </a:defRPr>
              </a:lvl7pPr>
              <a:lvl8pPr marL="3429000" indent="-228600" eaLnBrk="0" fontAlgn="base" hangingPunct="0">
                <a:spcBef>
                  <a:spcPct val="0"/>
                </a:spcBef>
                <a:spcAft>
                  <a:spcPct val="0"/>
                </a:spcAft>
                <a:defRPr b="1" baseline="-25000">
                  <a:solidFill>
                    <a:schemeClr val="bg2"/>
                  </a:solidFill>
                  <a:latin typeface="Arial" panose="020B0604020202020204" pitchFamily="34" charset="0"/>
                </a:defRPr>
              </a:lvl8pPr>
              <a:lvl9pPr marL="3886200" indent="-228600" eaLnBrk="0" fontAlgn="base" hangingPunct="0">
                <a:spcBef>
                  <a:spcPct val="0"/>
                </a:spcBef>
                <a:spcAft>
                  <a:spcPct val="0"/>
                </a:spcAft>
                <a:defRPr b="1" baseline="-25000">
                  <a:solidFill>
                    <a:schemeClr val="bg2"/>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altLang="es-CO" sz="1000" b="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24" name="Freeform 30">
              <a:extLst>
                <a:ext uri="{FF2B5EF4-FFF2-40B4-BE49-F238E27FC236}">
                  <a16:creationId xmlns:a16="http://schemas.microsoft.com/office/drawing/2014/main" id="{71054750-F665-1CC2-6EB5-362151234D0E}"/>
                </a:ext>
              </a:extLst>
            </p:cNvPr>
            <p:cNvSpPr>
              <a:spLocks/>
            </p:cNvSpPr>
            <p:nvPr/>
          </p:nvSpPr>
          <p:spPr bwMode="auto">
            <a:xfrm>
              <a:off x="2400" y="1675"/>
              <a:ext cx="1227" cy="1142"/>
            </a:xfrm>
            <a:custGeom>
              <a:avLst/>
              <a:gdLst/>
              <a:ahLst/>
              <a:cxnLst>
                <a:cxn ang="0">
                  <a:pos x="1289" y="1174"/>
                </a:cxn>
                <a:cxn ang="0">
                  <a:pos x="14" y="1203"/>
                </a:cxn>
                <a:cxn ang="0">
                  <a:pos x="23" y="5"/>
                </a:cxn>
                <a:cxn ang="0">
                  <a:pos x="1248" y="0"/>
                </a:cxn>
                <a:cxn ang="0">
                  <a:pos x="1289" y="1174"/>
                </a:cxn>
              </a:cxnLst>
              <a:rect l="0" t="0" r="r" b="b"/>
              <a:pathLst>
                <a:path w="1289" h="1203">
                  <a:moveTo>
                    <a:pt x="1289" y="1174"/>
                  </a:moveTo>
                  <a:cubicBezTo>
                    <a:pt x="864" y="1184"/>
                    <a:pt x="439" y="1194"/>
                    <a:pt x="14" y="1203"/>
                  </a:cubicBezTo>
                  <a:cubicBezTo>
                    <a:pt x="0" y="804"/>
                    <a:pt x="3" y="404"/>
                    <a:pt x="23" y="5"/>
                  </a:cubicBezTo>
                  <a:cubicBezTo>
                    <a:pt x="432" y="3"/>
                    <a:pt x="840" y="2"/>
                    <a:pt x="1248" y="0"/>
                  </a:cubicBezTo>
                  <a:cubicBezTo>
                    <a:pt x="1245" y="392"/>
                    <a:pt x="1259" y="783"/>
                    <a:pt x="1289" y="1174"/>
                  </a:cubicBezTo>
                  <a:close/>
                </a:path>
              </a:pathLst>
            </a:custGeom>
            <a:gradFill rotWithShape="1">
              <a:gsLst>
                <a:gs pos="0">
                  <a:srgbClr val="FFFFFF">
                    <a:gamma/>
                    <a:shade val="92157"/>
                    <a:invGamma/>
                  </a:srgbClr>
                </a:gs>
                <a:gs pos="100000">
                  <a:srgbClr val="FFFFFF"/>
                </a:gs>
              </a:gsLst>
              <a:lin ang="2700000" scaled="1"/>
            </a:gra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grpSp>
      <p:sp>
        <p:nvSpPr>
          <p:cNvPr id="125" name="Text Box 35">
            <a:extLst>
              <a:ext uri="{FF2B5EF4-FFF2-40B4-BE49-F238E27FC236}">
                <a16:creationId xmlns:a16="http://schemas.microsoft.com/office/drawing/2014/main" id="{15035CF1-2F68-B5B5-D1B3-870EFB1031E2}"/>
              </a:ext>
            </a:extLst>
          </p:cNvPr>
          <p:cNvSpPr txBox="1">
            <a:spLocks noChangeArrowheads="1"/>
          </p:cNvSpPr>
          <p:nvPr/>
        </p:nvSpPr>
        <p:spPr bwMode="auto">
          <a:xfrm>
            <a:off x="5243641" y="3697811"/>
            <a:ext cx="1981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baseline="-25000">
                <a:solidFill>
                  <a:schemeClr val="bg2"/>
                </a:solidFill>
                <a:latin typeface="Arial" panose="020B0604020202020204" pitchFamily="34" charset="0"/>
              </a:defRPr>
            </a:lvl1pPr>
            <a:lvl2pPr marL="742950" indent="-285750" eaLnBrk="0" hangingPunct="0">
              <a:defRPr b="1" baseline="-25000">
                <a:solidFill>
                  <a:schemeClr val="bg2"/>
                </a:solidFill>
                <a:latin typeface="Arial" panose="020B0604020202020204" pitchFamily="34" charset="0"/>
              </a:defRPr>
            </a:lvl2pPr>
            <a:lvl3pPr marL="1143000" indent="-228600" eaLnBrk="0" hangingPunct="0">
              <a:defRPr b="1" baseline="-25000">
                <a:solidFill>
                  <a:schemeClr val="bg2"/>
                </a:solidFill>
                <a:latin typeface="Arial" panose="020B0604020202020204" pitchFamily="34" charset="0"/>
              </a:defRPr>
            </a:lvl3pPr>
            <a:lvl4pPr marL="1600200" indent="-228600" eaLnBrk="0" hangingPunct="0">
              <a:defRPr b="1" baseline="-25000">
                <a:solidFill>
                  <a:schemeClr val="bg2"/>
                </a:solidFill>
                <a:latin typeface="Arial" panose="020B0604020202020204" pitchFamily="34" charset="0"/>
              </a:defRPr>
            </a:lvl4pPr>
            <a:lvl5pPr marL="2057400" indent="-228600" eaLnBrk="0" hangingPunct="0">
              <a:defRPr b="1" baseline="-25000">
                <a:solidFill>
                  <a:schemeClr val="bg2"/>
                </a:solidFill>
                <a:latin typeface="Arial" panose="020B0604020202020204" pitchFamily="34" charset="0"/>
              </a:defRPr>
            </a:lvl5pPr>
            <a:lvl6pPr marL="2514600" indent="-228600" eaLnBrk="0" fontAlgn="base" hangingPunct="0">
              <a:spcBef>
                <a:spcPct val="0"/>
              </a:spcBef>
              <a:spcAft>
                <a:spcPct val="0"/>
              </a:spcAft>
              <a:defRPr b="1" baseline="-25000">
                <a:solidFill>
                  <a:schemeClr val="bg2"/>
                </a:solidFill>
                <a:latin typeface="Arial" panose="020B0604020202020204" pitchFamily="34" charset="0"/>
              </a:defRPr>
            </a:lvl6pPr>
            <a:lvl7pPr marL="2971800" indent="-228600" eaLnBrk="0" fontAlgn="base" hangingPunct="0">
              <a:spcBef>
                <a:spcPct val="0"/>
              </a:spcBef>
              <a:spcAft>
                <a:spcPct val="0"/>
              </a:spcAft>
              <a:defRPr b="1" baseline="-25000">
                <a:solidFill>
                  <a:schemeClr val="bg2"/>
                </a:solidFill>
                <a:latin typeface="Arial" panose="020B0604020202020204" pitchFamily="34" charset="0"/>
              </a:defRPr>
            </a:lvl7pPr>
            <a:lvl8pPr marL="3429000" indent="-228600" eaLnBrk="0" fontAlgn="base" hangingPunct="0">
              <a:spcBef>
                <a:spcPct val="0"/>
              </a:spcBef>
              <a:spcAft>
                <a:spcPct val="0"/>
              </a:spcAft>
              <a:defRPr b="1" baseline="-25000">
                <a:solidFill>
                  <a:schemeClr val="bg2"/>
                </a:solidFill>
                <a:latin typeface="Arial" panose="020B0604020202020204" pitchFamily="34" charset="0"/>
              </a:defRPr>
            </a:lvl8pPr>
            <a:lvl9pPr marL="3886200" indent="-228600" eaLnBrk="0" fontAlgn="base" hangingPunct="0">
              <a:spcBef>
                <a:spcPct val="0"/>
              </a:spcBef>
              <a:spcAft>
                <a:spcPct val="0"/>
              </a:spcAft>
              <a:defRPr b="1" baseline="-25000">
                <a:solidFill>
                  <a:schemeClr val="bg2"/>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ko-KR" sz="3000" i="0" u="none" strike="noStrike" kern="0" cap="none" spc="0" normalizeH="0" baseline="-25000" noProof="0" dirty="0">
                <a:ln>
                  <a:noFill/>
                </a:ln>
                <a:solidFill>
                  <a:srgbClr val="808080"/>
                </a:solidFill>
                <a:effectLst/>
                <a:uLnTx/>
                <a:uFillTx/>
                <a:latin typeface="Poppins" panose="00000500000000000000" pitchFamily="2" charset="0"/>
                <a:ea typeface="Gulim" panose="020B0600000101010101" pitchFamily="34" charset="-127"/>
                <a:cs typeface="Poppins" panose="00000500000000000000" pitchFamily="2" charset="0"/>
              </a:rPr>
              <a:t>Valores</a:t>
            </a:r>
            <a:endParaRPr kumimoji="0" lang="en-US" altLang="es-CO" sz="30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s-CO" sz="30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26" name="Rectangle 38">
            <a:extLst>
              <a:ext uri="{FF2B5EF4-FFF2-40B4-BE49-F238E27FC236}">
                <a16:creationId xmlns:a16="http://schemas.microsoft.com/office/drawing/2014/main" id="{C8AD461D-3BD6-E991-A906-F4DBB3144791}"/>
              </a:ext>
            </a:extLst>
          </p:cNvPr>
          <p:cNvSpPr>
            <a:spLocks noChangeArrowheads="1"/>
          </p:cNvSpPr>
          <p:nvPr/>
        </p:nvSpPr>
        <p:spPr bwMode="auto">
          <a:xfrm>
            <a:off x="3203491" y="2645213"/>
            <a:ext cx="13716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b="1" baseline="-25000">
                <a:solidFill>
                  <a:schemeClr val="bg2"/>
                </a:solidFill>
                <a:latin typeface="Arial" panose="020B0604020202020204" pitchFamily="34" charset="0"/>
              </a:defRPr>
            </a:lvl1pPr>
            <a:lvl2pPr marL="742950" indent="-285750" eaLnBrk="0" hangingPunct="0">
              <a:defRPr b="1" baseline="-25000">
                <a:solidFill>
                  <a:schemeClr val="bg2"/>
                </a:solidFill>
                <a:latin typeface="Arial" panose="020B0604020202020204" pitchFamily="34" charset="0"/>
              </a:defRPr>
            </a:lvl2pPr>
            <a:lvl3pPr marL="1143000" indent="-228600" eaLnBrk="0" hangingPunct="0">
              <a:defRPr b="1" baseline="-25000">
                <a:solidFill>
                  <a:schemeClr val="bg2"/>
                </a:solidFill>
                <a:latin typeface="Arial" panose="020B0604020202020204" pitchFamily="34" charset="0"/>
              </a:defRPr>
            </a:lvl3pPr>
            <a:lvl4pPr marL="1600200" indent="-228600" eaLnBrk="0" hangingPunct="0">
              <a:defRPr b="1" baseline="-25000">
                <a:solidFill>
                  <a:schemeClr val="bg2"/>
                </a:solidFill>
                <a:latin typeface="Arial" panose="020B0604020202020204" pitchFamily="34" charset="0"/>
              </a:defRPr>
            </a:lvl4pPr>
            <a:lvl5pPr marL="2057400" indent="-228600" eaLnBrk="0" hangingPunct="0">
              <a:defRPr b="1" baseline="-25000">
                <a:solidFill>
                  <a:schemeClr val="bg2"/>
                </a:solidFill>
                <a:latin typeface="Arial" panose="020B0604020202020204" pitchFamily="34" charset="0"/>
              </a:defRPr>
            </a:lvl5pPr>
            <a:lvl6pPr marL="2514600" indent="-228600" eaLnBrk="0" fontAlgn="base" hangingPunct="0">
              <a:spcBef>
                <a:spcPct val="0"/>
              </a:spcBef>
              <a:spcAft>
                <a:spcPct val="0"/>
              </a:spcAft>
              <a:defRPr b="1" baseline="-25000">
                <a:solidFill>
                  <a:schemeClr val="bg2"/>
                </a:solidFill>
                <a:latin typeface="Arial" panose="020B0604020202020204" pitchFamily="34" charset="0"/>
              </a:defRPr>
            </a:lvl6pPr>
            <a:lvl7pPr marL="2971800" indent="-228600" eaLnBrk="0" fontAlgn="base" hangingPunct="0">
              <a:spcBef>
                <a:spcPct val="0"/>
              </a:spcBef>
              <a:spcAft>
                <a:spcPct val="0"/>
              </a:spcAft>
              <a:defRPr b="1" baseline="-25000">
                <a:solidFill>
                  <a:schemeClr val="bg2"/>
                </a:solidFill>
                <a:latin typeface="Arial" panose="020B0604020202020204" pitchFamily="34" charset="0"/>
              </a:defRPr>
            </a:lvl7pPr>
            <a:lvl8pPr marL="3429000" indent="-228600" eaLnBrk="0" fontAlgn="base" hangingPunct="0">
              <a:spcBef>
                <a:spcPct val="0"/>
              </a:spcBef>
              <a:spcAft>
                <a:spcPct val="0"/>
              </a:spcAft>
              <a:defRPr b="1" baseline="-25000">
                <a:solidFill>
                  <a:schemeClr val="bg2"/>
                </a:solidFill>
                <a:latin typeface="Arial" panose="020B0604020202020204" pitchFamily="34" charset="0"/>
              </a:defRPr>
            </a:lvl8pPr>
            <a:lvl9pPr marL="3886200" indent="-228600" eaLnBrk="0" fontAlgn="base" hangingPunct="0">
              <a:spcBef>
                <a:spcPct val="0"/>
              </a:spcBef>
              <a:spcAft>
                <a:spcPct val="0"/>
              </a:spcAft>
              <a:defRPr b="1" baseline="-25000">
                <a:solidFill>
                  <a:schemeClr val="bg2"/>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 altLang="ko-KR" sz="1000" b="0" i="0" u="none" strike="noStrike" kern="0" cap="none" spc="0" normalizeH="0" baseline="0" noProof="0" dirty="0">
                <a:ln>
                  <a:noFill/>
                </a:ln>
                <a:solidFill>
                  <a:srgbClr val="808080"/>
                </a:solidFill>
                <a:effectLst/>
                <a:uLnTx/>
                <a:uFillTx/>
                <a:latin typeface="Poppins" panose="00000500000000000000" pitchFamily="2" charset="0"/>
                <a:ea typeface="Gulim" panose="020B0600000101010101" pitchFamily="34" charset="-127"/>
                <a:cs typeface="Poppins" panose="00000500000000000000" pitchFamily="2" charset="0"/>
              </a:rPr>
              <a:t>Gestionamos el cambio e innovamos de forma oportuna y constructiva. </a:t>
            </a:r>
          </a:p>
        </p:txBody>
      </p:sp>
      <p:grpSp>
        <p:nvGrpSpPr>
          <p:cNvPr id="128" name="Group 61">
            <a:extLst>
              <a:ext uri="{FF2B5EF4-FFF2-40B4-BE49-F238E27FC236}">
                <a16:creationId xmlns:a16="http://schemas.microsoft.com/office/drawing/2014/main" id="{0B7A0CD8-E0EC-1E65-2B68-A97F98CF2C59}"/>
              </a:ext>
            </a:extLst>
          </p:cNvPr>
          <p:cNvGrpSpPr>
            <a:grpSpLocks/>
          </p:cNvGrpSpPr>
          <p:nvPr/>
        </p:nvGrpSpPr>
        <p:grpSpPr bwMode="auto">
          <a:xfrm>
            <a:off x="6999357" y="5063917"/>
            <a:ext cx="1530350" cy="1528763"/>
            <a:chOff x="2400" y="2858"/>
            <a:chExt cx="1301" cy="1299"/>
          </a:xfrm>
        </p:grpSpPr>
        <p:sp>
          <p:nvSpPr>
            <p:cNvPr id="129" name="Freeform 44">
              <a:extLst>
                <a:ext uri="{FF2B5EF4-FFF2-40B4-BE49-F238E27FC236}">
                  <a16:creationId xmlns:a16="http://schemas.microsoft.com/office/drawing/2014/main" id="{EFB20891-2D8C-B31D-463C-E3607B517308}"/>
                </a:ext>
              </a:extLst>
            </p:cNvPr>
            <p:cNvSpPr>
              <a:spLocks/>
            </p:cNvSpPr>
            <p:nvPr/>
          </p:nvSpPr>
          <p:spPr bwMode="auto">
            <a:xfrm>
              <a:off x="2457" y="2985"/>
              <a:ext cx="1244" cy="1172"/>
            </a:xfrm>
            <a:custGeom>
              <a:avLst/>
              <a:gdLst>
                <a:gd name="T0" fmla="*/ 1065 w 1302"/>
                <a:gd name="T1" fmla="*/ 10 h 1231"/>
                <a:gd name="T2" fmla="*/ 1144 w 1302"/>
                <a:gd name="T3" fmla="*/ 0 h 1231"/>
                <a:gd name="T4" fmla="*/ 1164 w 1302"/>
                <a:gd name="T5" fmla="*/ 651 h 1231"/>
                <a:gd name="T6" fmla="*/ 1244 w 1302"/>
                <a:gd name="T7" fmla="*/ 1169 h 1231"/>
                <a:gd name="T8" fmla="*/ 621 w 1302"/>
                <a:gd name="T9" fmla="*/ 1146 h 1231"/>
                <a:gd name="T10" fmla="*/ 6 w 1302"/>
                <a:gd name="T11" fmla="*/ 1172 h 1231"/>
                <a:gd name="T12" fmla="*/ 1 w 1302"/>
                <a:gd name="T13" fmla="*/ 841 h 1231"/>
                <a:gd name="T14" fmla="*/ 73 w 1302"/>
                <a:gd name="T15" fmla="*/ 298 h 1231"/>
                <a:gd name="T16" fmla="*/ 777 w 1302"/>
                <a:gd name="T17" fmla="*/ 148 h 1231"/>
                <a:gd name="T18" fmla="*/ 1065 w 1302"/>
                <a:gd name="T19" fmla="*/ 10 h 12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2"/>
                <a:gd name="T31" fmla="*/ 0 h 1231"/>
                <a:gd name="T32" fmla="*/ 1302 w 1302"/>
                <a:gd name="T33" fmla="*/ 1231 h 12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2" h="1231">
                  <a:moveTo>
                    <a:pt x="1115" y="10"/>
                  </a:moveTo>
                  <a:cubicBezTo>
                    <a:pt x="1197" y="0"/>
                    <a:pt x="1197" y="0"/>
                    <a:pt x="1197" y="0"/>
                  </a:cubicBezTo>
                  <a:cubicBezTo>
                    <a:pt x="1197" y="0"/>
                    <a:pt x="1186" y="352"/>
                    <a:pt x="1218" y="684"/>
                  </a:cubicBezTo>
                  <a:cubicBezTo>
                    <a:pt x="1241" y="915"/>
                    <a:pt x="1302" y="1228"/>
                    <a:pt x="1302" y="1228"/>
                  </a:cubicBezTo>
                  <a:cubicBezTo>
                    <a:pt x="1302" y="1228"/>
                    <a:pt x="977" y="1199"/>
                    <a:pt x="650" y="1204"/>
                  </a:cubicBezTo>
                  <a:cubicBezTo>
                    <a:pt x="324" y="1208"/>
                    <a:pt x="6" y="1231"/>
                    <a:pt x="6" y="1231"/>
                  </a:cubicBezTo>
                  <a:cubicBezTo>
                    <a:pt x="6" y="1231"/>
                    <a:pt x="0" y="1152"/>
                    <a:pt x="1" y="883"/>
                  </a:cubicBezTo>
                  <a:cubicBezTo>
                    <a:pt x="1" y="613"/>
                    <a:pt x="76" y="313"/>
                    <a:pt x="76" y="313"/>
                  </a:cubicBezTo>
                  <a:cubicBezTo>
                    <a:pt x="813" y="155"/>
                    <a:pt x="813" y="155"/>
                    <a:pt x="813" y="155"/>
                  </a:cubicBezTo>
                  <a:lnTo>
                    <a:pt x="1115" y="1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b="1" baseline="-25000">
                  <a:solidFill>
                    <a:schemeClr val="bg2"/>
                  </a:solidFill>
                  <a:latin typeface="Arial" panose="020B0604020202020204" pitchFamily="34" charset="0"/>
                </a:defRPr>
              </a:lvl1pPr>
              <a:lvl2pPr marL="742950" indent="-285750" eaLnBrk="0" hangingPunct="0">
                <a:defRPr b="1" baseline="-25000">
                  <a:solidFill>
                    <a:schemeClr val="bg2"/>
                  </a:solidFill>
                  <a:latin typeface="Arial" panose="020B0604020202020204" pitchFamily="34" charset="0"/>
                </a:defRPr>
              </a:lvl2pPr>
              <a:lvl3pPr marL="1143000" indent="-228600" eaLnBrk="0" hangingPunct="0">
                <a:defRPr b="1" baseline="-25000">
                  <a:solidFill>
                    <a:schemeClr val="bg2"/>
                  </a:solidFill>
                  <a:latin typeface="Arial" panose="020B0604020202020204" pitchFamily="34" charset="0"/>
                </a:defRPr>
              </a:lvl3pPr>
              <a:lvl4pPr marL="1600200" indent="-228600" eaLnBrk="0" hangingPunct="0">
                <a:defRPr b="1" baseline="-25000">
                  <a:solidFill>
                    <a:schemeClr val="bg2"/>
                  </a:solidFill>
                  <a:latin typeface="Arial" panose="020B0604020202020204" pitchFamily="34" charset="0"/>
                </a:defRPr>
              </a:lvl4pPr>
              <a:lvl5pPr marL="2057400" indent="-228600" eaLnBrk="0" hangingPunct="0">
                <a:defRPr b="1" baseline="-25000">
                  <a:solidFill>
                    <a:schemeClr val="bg2"/>
                  </a:solidFill>
                  <a:latin typeface="Arial" panose="020B0604020202020204" pitchFamily="34" charset="0"/>
                </a:defRPr>
              </a:lvl5pPr>
              <a:lvl6pPr marL="2514600" indent="-228600" eaLnBrk="0" fontAlgn="base" hangingPunct="0">
                <a:spcBef>
                  <a:spcPct val="0"/>
                </a:spcBef>
                <a:spcAft>
                  <a:spcPct val="0"/>
                </a:spcAft>
                <a:defRPr b="1" baseline="-25000">
                  <a:solidFill>
                    <a:schemeClr val="bg2"/>
                  </a:solidFill>
                  <a:latin typeface="Arial" panose="020B0604020202020204" pitchFamily="34" charset="0"/>
                </a:defRPr>
              </a:lvl6pPr>
              <a:lvl7pPr marL="2971800" indent="-228600" eaLnBrk="0" fontAlgn="base" hangingPunct="0">
                <a:spcBef>
                  <a:spcPct val="0"/>
                </a:spcBef>
                <a:spcAft>
                  <a:spcPct val="0"/>
                </a:spcAft>
                <a:defRPr b="1" baseline="-25000">
                  <a:solidFill>
                    <a:schemeClr val="bg2"/>
                  </a:solidFill>
                  <a:latin typeface="Arial" panose="020B0604020202020204" pitchFamily="34" charset="0"/>
                </a:defRPr>
              </a:lvl7pPr>
              <a:lvl8pPr marL="3429000" indent="-228600" eaLnBrk="0" fontAlgn="base" hangingPunct="0">
                <a:spcBef>
                  <a:spcPct val="0"/>
                </a:spcBef>
                <a:spcAft>
                  <a:spcPct val="0"/>
                </a:spcAft>
                <a:defRPr b="1" baseline="-25000">
                  <a:solidFill>
                    <a:schemeClr val="bg2"/>
                  </a:solidFill>
                  <a:latin typeface="Arial" panose="020B0604020202020204" pitchFamily="34" charset="0"/>
                </a:defRPr>
              </a:lvl8pPr>
              <a:lvl9pPr marL="3886200" indent="-228600" eaLnBrk="0" fontAlgn="base" hangingPunct="0">
                <a:spcBef>
                  <a:spcPct val="0"/>
                </a:spcBef>
                <a:spcAft>
                  <a:spcPct val="0"/>
                </a:spcAft>
                <a:defRPr b="1" baseline="-25000">
                  <a:solidFill>
                    <a:schemeClr val="bg2"/>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altLang="es-CO" sz="1000" b="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30" name="Freeform 45">
              <a:extLst>
                <a:ext uri="{FF2B5EF4-FFF2-40B4-BE49-F238E27FC236}">
                  <a16:creationId xmlns:a16="http://schemas.microsoft.com/office/drawing/2014/main" id="{04A661F5-0B42-9899-6D47-D821B29B214C}"/>
                </a:ext>
              </a:extLst>
            </p:cNvPr>
            <p:cNvSpPr>
              <a:spLocks/>
            </p:cNvSpPr>
            <p:nvPr/>
          </p:nvSpPr>
          <p:spPr bwMode="auto">
            <a:xfrm>
              <a:off x="2400" y="2975"/>
              <a:ext cx="1232" cy="1147"/>
            </a:xfrm>
            <a:custGeom>
              <a:avLst/>
              <a:gdLst/>
              <a:ahLst/>
              <a:cxnLst>
                <a:cxn ang="0">
                  <a:pos x="1289" y="1174"/>
                </a:cxn>
                <a:cxn ang="0">
                  <a:pos x="14" y="1203"/>
                </a:cxn>
                <a:cxn ang="0">
                  <a:pos x="23" y="5"/>
                </a:cxn>
                <a:cxn ang="0">
                  <a:pos x="1248" y="0"/>
                </a:cxn>
                <a:cxn ang="0">
                  <a:pos x="1289" y="1174"/>
                </a:cxn>
              </a:cxnLst>
              <a:rect l="0" t="0" r="r" b="b"/>
              <a:pathLst>
                <a:path w="1289" h="1203">
                  <a:moveTo>
                    <a:pt x="1289" y="1174"/>
                  </a:moveTo>
                  <a:cubicBezTo>
                    <a:pt x="864" y="1184"/>
                    <a:pt x="439" y="1194"/>
                    <a:pt x="14" y="1203"/>
                  </a:cubicBezTo>
                  <a:cubicBezTo>
                    <a:pt x="0" y="804"/>
                    <a:pt x="3" y="404"/>
                    <a:pt x="23" y="5"/>
                  </a:cubicBezTo>
                  <a:cubicBezTo>
                    <a:pt x="432" y="3"/>
                    <a:pt x="840" y="2"/>
                    <a:pt x="1248" y="0"/>
                  </a:cubicBezTo>
                  <a:cubicBezTo>
                    <a:pt x="1245" y="392"/>
                    <a:pt x="1259" y="783"/>
                    <a:pt x="1289" y="1174"/>
                  </a:cubicBezTo>
                  <a:close/>
                </a:path>
              </a:pathLst>
            </a:custGeom>
            <a:gradFill rotWithShape="1">
              <a:gsLst>
                <a:gs pos="0">
                  <a:srgbClr val="FFFFFF">
                    <a:gamma/>
                    <a:shade val="92157"/>
                    <a:invGamma/>
                  </a:srgbClr>
                </a:gs>
                <a:gs pos="100000">
                  <a:srgbClr val="FFFFFF"/>
                </a:gs>
              </a:gsLst>
              <a:lin ang="2700000" scaled="1"/>
            </a:gra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grpSp>
          <p:nvGrpSpPr>
            <p:cNvPr id="131" name="Group 48">
              <a:extLst>
                <a:ext uri="{FF2B5EF4-FFF2-40B4-BE49-F238E27FC236}">
                  <a16:creationId xmlns:a16="http://schemas.microsoft.com/office/drawing/2014/main" id="{35251F75-89DA-06C9-E369-8D88A9443042}"/>
                </a:ext>
              </a:extLst>
            </p:cNvPr>
            <p:cNvGrpSpPr>
              <a:grpSpLocks/>
            </p:cNvGrpSpPr>
            <p:nvPr/>
          </p:nvGrpSpPr>
          <p:grpSpPr bwMode="auto">
            <a:xfrm>
              <a:off x="2951" y="2858"/>
              <a:ext cx="259" cy="272"/>
              <a:chOff x="1088" y="998"/>
              <a:chExt cx="296" cy="311"/>
            </a:xfrm>
          </p:grpSpPr>
          <p:sp>
            <p:nvSpPr>
              <p:cNvPr id="132" name="Line 49">
                <a:extLst>
                  <a:ext uri="{FF2B5EF4-FFF2-40B4-BE49-F238E27FC236}">
                    <a16:creationId xmlns:a16="http://schemas.microsoft.com/office/drawing/2014/main" id="{7DEEA35D-A773-2B09-1B21-CB1E61814559}"/>
                  </a:ext>
                </a:extLst>
              </p:cNvPr>
              <p:cNvSpPr>
                <a:spLocks noChangeShapeType="1"/>
              </p:cNvSpPr>
              <p:nvPr/>
            </p:nvSpPr>
            <p:spPr bwMode="auto">
              <a:xfrm>
                <a:off x="1278" y="1262"/>
                <a:ext cx="1"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0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33" name="Line 50">
                <a:extLst>
                  <a:ext uri="{FF2B5EF4-FFF2-40B4-BE49-F238E27FC236}">
                    <a16:creationId xmlns:a16="http://schemas.microsoft.com/office/drawing/2014/main" id="{A654F5B9-E126-2B1C-F79C-494E8B662A14}"/>
                  </a:ext>
                </a:extLst>
              </p:cNvPr>
              <p:cNvSpPr>
                <a:spLocks noChangeShapeType="1"/>
              </p:cNvSpPr>
              <p:nvPr/>
            </p:nvSpPr>
            <p:spPr bwMode="auto">
              <a:xfrm>
                <a:off x="1278" y="1262"/>
                <a:ext cx="1"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0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34" name="Freeform 51">
                <a:extLst>
                  <a:ext uri="{FF2B5EF4-FFF2-40B4-BE49-F238E27FC236}">
                    <a16:creationId xmlns:a16="http://schemas.microsoft.com/office/drawing/2014/main" id="{4E671CFF-4A0E-4D17-06F1-B1F3A24722F6}"/>
                  </a:ext>
                </a:extLst>
              </p:cNvPr>
              <p:cNvSpPr>
                <a:spLocks/>
              </p:cNvSpPr>
              <p:nvPr/>
            </p:nvSpPr>
            <p:spPr bwMode="auto">
              <a:xfrm>
                <a:off x="1092" y="1200"/>
                <a:ext cx="102" cy="111"/>
              </a:xfrm>
              <a:custGeom>
                <a:avLst/>
                <a:gdLst/>
                <a:ahLst/>
                <a:cxnLst>
                  <a:cxn ang="0">
                    <a:pos x="3" y="144"/>
                  </a:cxn>
                  <a:cxn ang="0">
                    <a:pos x="104" y="0"/>
                  </a:cxn>
                  <a:cxn ang="0">
                    <a:pos x="104" y="36"/>
                  </a:cxn>
                  <a:cxn ang="0">
                    <a:pos x="154" y="56"/>
                  </a:cxn>
                  <a:cxn ang="0">
                    <a:pos x="161" y="52"/>
                  </a:cxn>
                  <a:cxn ang="0">
                    <a:pos x="26" y="164"/>
                  </a:cxn>
                  <a:cxn ang="0">
                    <a:pos x="23" y="166"/>
                  </a:cxn>
                  <a:cxn ang="0">
                    <a:pos x="3" y="158"/>
                  </a:cxn>
                  <a:cxn ang="0">
                    <a:pos x="3" y="144"/>
                  </a:cxn>
                </a:cxnLst>
                <a:rect l="0" t="0" r="r" b="b"/>
                <a:pathLst>
                  <a:path w="161" h="169">
                    <a:moveTo>
                      <a:pt x="3" y="144"/>
                    </a:moveTo>
                    <a:cubicBezTo>
                      <a:pt x="104" y="0"/>
                      <a:pt x="104" y="0"/>
                      <a:pt x="104" y="0"/>
                    </a:cubicBezTo>
                    <a:cubicBezTo>
                      <a:pt x="97" y="9"/>
                      <a:pt x="97" y="23"/>
                      <a:pt x="104" y="36"/>
                    </a:cubicBezTo>
                    <a:cubicBezTo>
                      <a:pt x="114" y="54"/>
                      <a:pt x="137" y="63"/>
                      <a:pt x="154" y="56"/>
                    </a:cubicBezTo>
                    <a:cubicBezTo>
                      <a:pt x="156" y="55"/>
                      <a:pt x="159" y="54"/>
                      <a:pt x="161" y="52"/>
                    </a:cubicBezTo>
                    <a:cubicBezTo>
                      <a:pt x="26" y="164"/>
                      <a:pt x="26" y="164"/>
                      <a:pt x="26" y="164"/>
                    </a:cubicBezTo>
                    <a:cubicBezTo>
                      <a:pt x="25" y="165"/>
                      <a:pt x="24" y="165"/>
                      <a:pt x="23" y="166"/>
                    </a:cubicBezTo>
                    <a:cubicBezTo>
                      <a:pt x="16" y="169"/>
                      <a:pt x="7" y="165"/>
                      <a:pt x="3" y="158"/>
                    </a:cubicBezTo>
                    <a:cubicBezTo>
                      <a:pt x="0" y="153"/>
                      <a:pt x="1" y="147"/>
                      <a:pt x="3" y="144"/>
                    </a:cubicBezTo>
                  </a:path>
                </a:pathLst>
              </a:custGeom>
              <a:gradFill rotWithShape="1">
                <a:gsLst>
                  <a:gs pos="0">
                    <a:srgbClr val="808080"/>
                  </a:gs>
                  <a:gs pos="100000">
                    <a:srgbClr val="808080">
                      <a:gamma/>
                      <a:tint val="57255"/>
                      <a:invGamma/>
                    </a:srgbClr>
                  </a:gs>
                </a:gsLst>
                <a:lin ang="18900000" scaled="1"/>
              </a:gra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35" name="Freeform 52">
                <a:extLst>
                  <a:ext uri="{FF2B5EF4-FFF2-40B4-BE49-F238E27FC236}">
                    <a16:creationId xmlns:a16="http://schemas.microsoft.com/office/drawing/2014/main" id="{E0CE64C7-99AE-734D-7823-B83B113389C8}"/>
                  </a:ext>
                </a:extLst>
              </p:cNvPr>
              <p:cNvSpPr>
                <a:spLocks/>
              </p:cNvSpPr>
              <p:nvPr/>
            </p:nvSpPr>
            <p:spPr bwMode="auto">
              <a:xfrm>
                <a:off x="1088" y="1083"/>
                <a:ext cx="217" cy="219"/>
              </a:xfrm>
              <a:custGeom>
                <a:avLst/>
                <a:gdLst/>
                <a:ahLst/>
                <a:cxnLst>
                  <a:cxn ang="0">
                    <a:pos x="331" y="134"/>
                  </a:cxn>
                  <a:cxn ang="0">
                    <a:pos x="312" y="86"/>
                  </a:cxn>
                  <a:cxn ang="0">
                    <a:pos x="259" y="29"/>
                  </a:cxn>
                  <a:cxn ang="0">
                    <a:pos x="186" y="2"/>
                  </a:cxn>
                  <a:cxn ang="0">
                    <a:pos x="147" y="2"/>
                  </a:cxn>
                  <a:cxn ang="0">
                    <a:pos x="131" y="5"/>
                  </a:cxn>
                  <a:cxn ang="0">
                    <a:pos x="107" y="12"/>
                  </a:cxn>
                  <a:cxn ang="0">
                    <a:pos x="75" y="29"/>
                  </a:cxn>
                  <a:cxn ang="0">
                    <a:pos x="65" y="36"/>
                  </a:cxn>
                  <a:cxn ang="0">
                    <a:pos x="57" y="43"/>
                  </a:cxn>
                  <a:cxn ang="0">
                    <a:pos x="48" y="51"/>
                  </a:cxn>
                  <a:cxn ang="0">
                    <a:pos x="47" y="52"/>
                  </a:cxn>
                  <a:cxn ang="0">
                    <a:pos x="48" y="51"/>
                  </a:cxn>
                  <a:cxn ang="0">
                    <a:pos x="35" y="223"/>
                  </a:cxn>
                  <a:cxn ang="0">
                    <a:pos x="249" y="310"/>
                  </a:cxn>
                  <a:cxn ang="0">
                    <a:pos x="293" y="277"/>
                  </a:cxn>
                  <a:cxn ang="0">
                    <a:pos x="293" y="278"/>
                  </a:cxn>
                  <a:cxn ang="0">
                    <a:pos x="293" y="277"/>
                  </a:cxn>
                  <a:cxn ang="0">
                    <a:pos x="299" y="271"/>
                  </a:cxn>
                  <a:cxn ang="0">
                    <a:pos x="307" y="259"/>
                  </a:cxn>
                  <a:cxn ang="0">
                    <a:pos x="321" y="232"/>
                  </a:cxn>
                  <a:cxn ang="0">
                    <a:pos x="333" y="187"/>
                  </a:cxn>
                  <a:cxn ang="0">
                    <a:pos x="331" y="134"/>
                  </a:cxn>
                </a:cxnLst>
                <a:rect l="0" t="0" r="r" b="b"/>
                <a:pathLst>
                  <a:path w="336" h="340">
                    <a:moveTo>
                      <a:pt x="331" y="134"/>
                    </a:moveTo>
                    <a:cubicBezTo>
                      <a:pt x="329" y="128"/>
                      <a:pt x="325" y="110"/>
                      <a:pt x="312" y="86"/>
                    </a:cubicBezTo>
                    <a:cubicBezTo>
                      <a:pt x="306" y="76"/>
                      <a:pt x="291" y="50"/>
                      <a:pt x="259" y="29"/>
                    </a:cubicBezTo>
                    <a:cubicBezTo>
                      <a:pt x="227" y="7"/>
                      <a:pt x="197" y="4"/>
                      <a:pt x="186" y="2"/>
                    </a:cubicBezTo>
                    <a:cubicBezTo>
                      <a:pt x="184" y="2"/>
                      <a:pt x="166" y="0"/>
                      <a:pt x="147" y="2"/>
                    </a:cubicBezTo>
                    <a:cubicBezTo>
                      <a:pt x="131" y="5"/>
                      <a:pt x="131" y="5"/>
                      <a:pt x="131" y="5"/>
                    </a:cubicBezTo>
                    <a:cubicBezTo>
                      <a:pt x="124" y="7"/>
                      <a:pt x="114" y="10"/>
                      <a:pt x="107" y="12"/>
                    </a:cubicBezTo>
                    <a:cubicBezTo>
                      <a:pt x="107" y="12"/>
                      <a:pt x="91" y="18"/>
                      <a:pt x="75" y="29"/>
                    </a:cubicBezTo>
                    <a:cubicBezTo>
                      <a:pt x="72" y="31"/>
                      <a:pt x="68" y="34"/>
                      <a:pt x="65" y="36"/>
                    </a:cubicBezTo>
                    <a:cubicBezTo>
                      <a:pt x="62" y="38"/>
                      <a:pt x="60" y="40"/>
                      <a:pt x="57" y="43"/>
                    </a:cubicBezTo>
                    <a:cubicBezTo>
                      <a:pt x="54" y="45"/>
                      <a:pt x="51" y="48"/>
                      <a:pt x="48" y="51"/>
                    </a:cubicBezTo>
                    <a:cubicBezTo>
                      <a:pt x="48" y="51"/>
                      <a:pt x="47" y="52"/>
                      <a:pt x="47" y="52"/>
                    </a:cubicBezTo>
                    <a:cubicBezTo>
                      <a:pt x="47" y="52"/>
                      <a:pt x="47" y="51"/>
                      <a:pt x="48" y="51"/>
                    </a:cubicBezTo>
                    <a:cubicBezTo>
                      <a:pt x="7" y="93"/>
                      <a:pt x="0" y="161"/>
                      <a:pt x="35" y="223"/>
                    </a:cubicBezTo>
                    <a:cubicBezTo>
                      <a:pt x="80" y="302"/>
                      <a:pt x="175" y="340"/>
                      <a:pt x="249" y="310"/>
                    </a:cubicBezTo>
                    <a:cubicBezTo>
                      <a:pt x="267" y="302"/>
                      <a:pt x="281" y="291"/>
                      <a:pt x="293" y="277"/>
                    </a:cubicBezTo>
                    <a:cubicBezTo>
                      <a:pt x="293" y="278"/>
                      <a:pt x="293" y="278"/>
                      <a:pt x="293" y="278"/>
                    </a:cubicBezTo>
                    <a:cubicBezTo>
                      <a:pt x="293" y="278"/>
                      <a:pt x="293" y="278"/>
                      <a:pt x="293" y="277"/>
                    </a:cubicBezTo>
                    <a:cubicBezTo>
                      <a:pt x="295" y="275"/>
                      <a:pt x="297" y="273"/>
                      <a:pt x="299" y="271"/>
                    </a:cubicBezTo>
                    <a:cubicBezTo>
                      <a:pt x="302" y="267"/>
                      <a:pt x="305" y="263"/>
                      <a:pt x="307" y="259"/>
                    </a:cubicBezTo>
                    <a:cubicBezTo>
                      <a:pt x="315" y="246"/>
                      <a:pt x="317" y="242"/>
                      <a:pt x="321" y="232"/>
                    </a:cubicBezTo>
                    <a:cubicBezTo>
                      <a:pt x="321" y="232"/>
                      <a:pt x="330" y="211"/>
                      <a:pt x="333" y="187"/>
                    </a:cubicBezTo>
                    <a:cubicBezTo>
                      <a:pt x="334" y="178"/>
                      <a:pt x="336" y="160"/>
                      <a:pt x="331" y="134"/>
                    </a:cubicBezTo>
                    <a:close/>
                  </a:path>
                </a:pathLst>
              </a:custGeom>
              <a:gradFill rotWithShape="1">
                <a:gsLst>
                  <a:gs pos="0">
                    <a:srgbClr val="99CC00">
                      <a:gamma/>
                      <a:tint val="57255"/>
                      <a:invGamma/>
                    </a:srgbClr>
                  </a:gs>
                  <a:gs pos="100000">
                    <a:srgbClr val="99CC00"/>
                  </a:gs>
                </a:gsLst>
                <a:lin ang="5400000" scaled="1"/>
              </a:gra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36" name="Freeform 53">
                <a:extLst>
                  <a:ext uri="{FF2B5EF4-FFF2-40B4-BE49-F238E27FC236}">
                    <a16:creationId xmlns:a16="http://schemas.microsoft.com/office/drawing/2014/main" id="{F6C0B854-314D-F186-02AF-452BACD25816}"/>
                  </a:ext>
                </a:extLst>
              </p:cNvPr>
              <p:cNvSpPr>
                <a:spLocks/>
              </p:cNvSpPr>
              <p:nvPr/>
            </p:nvSpPr>
            <p:spPr bwMode="auto">
              <a:xfrm>
                <a:off x="1196" y="1089"/>
                <a:ext cx="100" cy="102"/>
              </a:xfrm>
              <a:custGeom>
                <a:avLst/>
                <a:gdLst/>
                <a:ahLst/>
                <a:cxnLst>
                  <a:cxn ang="0">
                    <a:pos x="15" y="58"/>
                  </a:cxn>
                  <a:cxn ang="0">
                    <a:pos x="68" y="0"/>
                  </a:cxn>
                  <a:cxn ang="0">
                    <a:pos x="65" y="59"/>
                  </a:cxn>
                  <a:cxn ang="0">
                    <a:pos x="139" y="89"/>
                  </a:cxn>
                  <a:cxn ang="0">
                    <a:pos x="154" y="79"/>
                  </a:cxn>
                  <a:cxn ang="0">
                    <a:pos x="100" y="137"/>
                  </a:cxn>
                  <a:cxn ang="0">
                    <a:pos x="86" y="147"/>
                  </a:cxn>
                  <a:cxn ang="0">
                    <a:pos x="12" y="117"/>
                  </a:cxn>
                  <a:cxn ang="0">
                    <a:pos x="15" y="58"/>
                  </a:cxn>
                </a:cxnLst>
                <a:rect l="0" t="0" r="r" b="b"/>
                <a:pathLst>
                  <a:path w="154" h="158">
                    <a:moveTo>
                      <a:pt x="15" y="58"/>
                    </a:moveTo>
                    <a:cubicBezTo>
                      <a:pt x="68" y="0"/>
                      <a:pt x="68" y="0"/>
                      <a:pt x="68" y="0"/>
                    </a:cubicBezTo>
                    <a:cubicBezTo>
                      <a:pt x="55" y="15"/>
                      <a:pt x="53" y="38"/>
                      <a:pt x="65" y="59"/>
                    </a:cubicBezTo>
                    <a:cubicBezTo>
                      <a:pt x="80" y="86"/>
                      <a:pt x="114" y="100"/>
                      <a:pt x="139" y="89"/>
                    </a:cubicBezTo>
                    <a:cubicBezTo>
                      <a:pt x="145" y="87"/>
                      <a:pt x="150" y="83"/>
                      <a:pt x="154" y="79"/>
                    </a:cubicBezTo>
                    <a:cubicBezTo>
                      <a:pt x="100" y="137"/>
                      <a:pt x="100" y="137"/>
                      <a:pt x="100" y="137"/>
                    </a:cubicBezTo>
                    <a:cubicBezTo>
                      <a:pt x="96" y="141"/>
                      <a:pt x="91" y="145"/>
                      <a:pt x="86" y="147"/>
                    </a:cubicBezTo>
                    <a:cubicBezTo>
                      <a:pt x="60" y="158"/>
                      <a:pt x="27" y="144"/>
                      <a:pt x="12" y="117"/>
                    </a:cubicBezTo>
                    <a:cubicBezTo>
                      <a:pt x="0" y="96"/>
                      <a:pt x="2" y="73"/>
                      <a:pt x="15" y="58"/>
                    </a:cubicBezTo>
                    <a:close/>
                  </a:path>
                </a:pathLst>
              </a:custGeom>
              <a:gradFill rotWithShape="1">
                <a:gsLst>
                  <a:gs pos="0">
                    <a:srgbClr val="99CC00">
                      <a:gamma/>
                      <a:tint val="57255"/>
                      <a:invGamma/>
                    </a:srgbClr>
                  </a:gs>
                  <a:gs pos="100000">
                    <a:srgbClr val="99CC00"/>
                  </a:gs>
                </a:gsLst>
                <a:lin ang="5400000" scaled="1"/>
              </a:gra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37" name="Freeform 54">
                <a:extLst>
                  <a:ext uri="{FF2B5EF4-FFF2-40B4-BE49-F238E27FC236}">
                    <a16:creationId xmlns:a16="http://schemas.microsoft.com/office/drawing/2014/main" id="{1679AAE9-9BE3-6A66-891C-6823E52DEF96}"/>
                  </a:ext>
                </a:extLst>
              </p:cNvPr>
              <p:cNvSpPr>
                <a:spLocks/>
              </p:cNvSpPr>
              <p:nvPr/>
            </p:nvSpPr>
            <p:spPr bwMode="auto">
              <a:xfrm>
                <a:off x="1196" y="1089"/>
                <a:ext cx="100" cy="102"/>
              </a:xfrm>
              <a:custGeom>
                <a:avLst/>
                <a:gdLst/>
                <a:ahLst/>
                <a:cxnLst>
                  <a:cxn ang="0">
                    <a:pos x="15" y="58"/>
                  </a:cxn>
                  <a:cxn ang="0">
                    <a:pos x="68" y="0"/>
                  </a:cxn>
                  <a:cxn ang="0">
                    <a:pos x="65" y="59"/>
                  </a:cxn>
                  <a:cxn ang="0">
                    <a:pos x="139" y="89"/>
                  </a:cxn>
                  <a:cxn ang="0">
                    <a:pos x="154" y="79"/>
                  </a:cxn>
                  <a:cxn ang="0">
                    <a:pos x="100" y="137"/>
                  </a:cxn>
                  <a:cxn ang="0">
                    <a:pos x="86" y="147"/>
                  </a:cxn>
                  <a:cxn ang="0">
                    <a:pos x="12" y="117"/>
                  </a:cxn>
                  <a:cxn ang="0">
                    <a:pos x="15" y="58"/>
                  </a:cxn>
                </a:cxnLst>
                <a:rect l="0" t="0" r="r" b="b"/>
                <a:pathLst>
                  <a:path w="154" h="158">
                    <a:moveTo>
                      <a:pt x="15" y="58"/>
                    </a:moveTo>
                    <a:cubicBezTo>
                      <a:pt x="68" y="0"/>
                      <a:pt x="68" y="0"/>
                      <a:pt x="68" y="0"/>
                    </a:cubicBezTo>
                    <a:cubicBezTo>
                      <a:pt x="55" y="15"/>
                      <a:pt x="53" y="38"/>
                      <a:pt x="65" y="59"/>
                    </a:cubicBezTo>
                    <a:cubicBezTo>
                      <a:pt x="80" y="86"/>
                      <a:pt x="114" y="100"/>
                      <a:pt x="139" y="89"/>
                    </a:cubicBezTo>
                    <a:cubicBezTo>
                      <a:pt x="145" y="87"/>
                      <a:pt x="150" y="83"/>
                      <a:pt x="154" y="79"/>
                    </a:cubicBezTo>
                    <a:cubicBezTo>
                      <a:pt x="100" y="137"/>
                      <a:pt x="100" y="137"/>
                      <a:pt x="100" y="137"/>
                    </a:cubicBezTo>
                    <a:cubicBezTo>
                      <a:pt x="96" y="141"/>
                      <a:pt x="91" y="145"/>
                      <a:pt x="86" y="147"/>
                    </a:cubicBezTo>
                    <a:cubicBezTo>
                      <a:pt x="60" y="158"/>
                      <a:pt x="27" y="144"/>
                      <a:pt x="12" y="117"/>
                    </a:cubicBezTo>
                    <a:cubicBezTo>
                      <a:pt x="0" y="96"/>
                      <a:pt x="2" y="73"/>
                      <a:pt x="15" y="58"/>
                    </a:cubicBezTo>
                  </a:path>
                </a:pathLst>
              </a:custGeom>
              <a:gradFill rotWithShape="1">
                <a:gsLst>
                  <a:gs pos="0">
                    <a:srgbClr val="99CC00">
                      <a:gamma/>
                      <a:tint val="57255"/>
                      <a:invGamma/>
                    </a:srgbClr>
                  </a:gs>
                  <a:gs pos="100000">
                    <a:srgbClr val="99CC00"/>
                  </a:gs>
                </a:gsLst>
                <a:lin ang="5400000" scaled="1"/>
              </a:gra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38" name="Freeform 55">
                <a:extLst>
                  <a:ext uri="{FF2B5EF4-FFF2-40B4-BE49-F238E27FC236}">
                    <a16:creationId xmlns:a16="http://schemas.microsoft.com/office/drawing/2014/main" id="{2C0A341F-F339-8262-ECA4-13F62AC47BC0}"/>
                  </a:ext>
                </a:extLst>
              </p:cNvPr>
              <p:cNvSpPr>
                <a:spLocks/>
              </p:cNvSpPr>
              <p:nvPr/>
            </p:nvSpPr>
            <p:spPr bwMode="auto">
              <a:xfrm>
                <a:off x="1211" y="998"/>
                <a:ext cx="168" cy="173"/>
              </a:xfrm>
              <a:custGeom>
                <a:avLst/>
                <a:gdLst/>
                <a:ahLst/>
                <a:cxnLst>
                  <a:cxn ang="0">
                    <a:pos x="32" y="48"/>
                  </a:cxn>
                  <a:cxn ang="0">
                    <a:pos x="66" y="24"/>
                  </a:cxn>
                  <a:cxn ang="0">
                    <a:pos x="232" y="91"/>
                  </a:cxn>
                  <a:cxn ang="0">
                    <a:pos x="133" y="160"/>
                  </a:cxn>
                  <a:cxn ang="0">
                    <a:pos x="59" y="130"/>
                  </a:cxn>
                  <a:cxn ang="0">
                    <a:pos x="41" y="199"/>
                  </a:cxn>
                  <a:cxn ang="0">
                    <a:pos x="115" y="229"/>
                  </a:cxn>
                  <a:cxn ang="0">
                    <a:pos x="133" y="160"/>
                  </a:cxn>
                  <a:cxn ang="0">
                    <a:pos x="232" y="91"/>
                  </a:cxn>
                  <a:cxn ang="0">
                    <a:pos x="222" y="223"/>
                  </a:cxn>
                  <a:cxn ang="0">
                    <a:pos x="154" y="260"/>
                  </a:cxn>
                  <a:cxn ang="0">
                    <a:pos x="80" y="253"/>
                  </a:cxn>
                  <a:cxn ang="0">
                    <a:pos x="22" y="205"/>
                  </a:cxn>
                  <a:cxn ang="0">
                    <a:pos x="0" y="131"/>
                  </a:cxn>
                  <a:cxn ang="0">
                    <a:pos x="8" y="88"/>
                  </a:cxn>
                  <a:cxn ang="0">
                    <a:pos x="32" y="48"/>
                  </a:cxn>
                </a:cxnLst>
                <a:rect l="0" t="0" r="r" b="b"/>
                <a:pathLst>
                  <a:path w="259" h="267">
                    <a:moveTo>
                      <a:pt x="32" y="48"/>
                    </a:moveTo>
                    <a:cubicBezTo>
                      <a:pt x="41" y="38"/>
                      <a:pt x="53" y="29"/>
                      <a:pt x="66" y="24"/>
                    </a:cubicBezTo>
                    <a:cubicBezTo>
                      <a:pt x="123" y="0"/>
                      <a:pt x="197" y="30"/>
                      <a:pt x="232" y="91"/>
                    </a:cubicBezTo>
                    <a:cubicBezTo>
                      <a:pt x="213" y="111"/>
                      <a:pt x="174" y="138"/>
                      <a:pt x="133" y="160"/>
                    </a:cubicBezTo>
                    <a:cubicBezTo>
                      <a:pt x="117" y="133"/>
                      <a:pt x="84" y="119"/>
                      <a:pt x="59" y="130"/>
                    </a:cubicBezTo>
                    <a:cubicBezTo>
                      <a:pt x="33" y="141"/>
                      <a:pt x="25" y="172"/>
                      <a:pt x="41" y="199"/>
                    </a:cubicBezTo>
                    <a:cubicBezTo>
                      <a:pt x="56" y="226"/>
                      <a:pt x="90" y="240"/>
                      <a:pt x="115" y="229"/>
                    </a:cubicBezTo>
                    <a:cubicBezTo>
                      <a:pt x="140" y="218"/>
                      <a:pt x="148" y="187"/>
                      <a:pt x="133" y="160"/>
                    </a:cubicBezTo>
                    <a:cubicBezTo>
                      <a:pt x="174" y="138"/>
                      <a:pt x="213" y="111"/>
                      <a:pt x="232" y="91"/>
                    </a:cubicBezTo>
                    <a:cubicBezTo>
                      <a:pt x="259" y="139"/>
                      <a:pt x="253" y="191"/>
                      <a:pt x="222" y="223"/>
                    </a:cubicBezTo>
                    <a:cubicBezTo>
                      <a:pt x="195" y="252"/>
                      <a:pt x="164" y="258"/>
                      <a:pt x="154" y="260"/>
                    </a:cubicBezTo>
                    <a:cubicBezTo>
                      <a:pt x="145" y="262"/>
                      <a:pt x="114" y="267"/>
                      <a:pt x="80" y="253"/>
                    </a:cubicBezTo>
                    <a:cubicBezTo>
                      <a:pt x="50" y="240"/>
                      <a:pt x="31" y="220"/>
                      <a:pt x="22" y="205"/>
                    </a:cubicBezTo>
                    <a:cubicBezTo>
                      <a:pt x="0" y="171"/>
                      <a:pt x="0" y="141"/>
                      <a:pt x="0" y="131"/>
                    </a:cubicBezTo>
                    <a:cubicBezTo>
                      <a:pt x="0" y="110"/>
                      <a:pt x="7" y="92"/>
                      <a:pt x="8" y="88"/>
                    </a:cubicBezTo>
                    <a:cubicBezTo>
                      <a:pt x="14" y="72"/>
                      <a:pt x="21" y="62"/>
                      <a:pt x="32" y="48"/>
                    </a:cubicBezTo>
                    <a:close/>
                  </a:path>
                </a:pathLst>
              </a:custGeom>
              <a:gradFill rotWithShape="1">
                <a:gsLst>
                  <a:gs pos="0">
                    <a:srgbClr val="99CC00">
                      <a:gamma/>
                      <a:tint val="57255"/>
                      <a:invGamma/>
                    </a:srgbClr>
                  </a:gs>
                  <a:gs pos="100000">
                    <a:srgbClr val="99CC00"/>
                  </a:gs>
                </a:gsLst>
                <a:lin ang="5400000" scaled="1"/>
              </a:gra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39" name="Freeform 56">
                <a:extLst>
                  <a:ext uri="{FF2B5EF4-FFF2-40B4-BE49-F238E27FC236}">
                    <a16:creationId xmlns:a16="http://schemas.microsoft.com/office/drawing/2014/main" id="{21AE6FDB-8118-9AB1-1669-DD7FFF8B7CBB}"/>
                  </a:ext>
                </a:extLst>
              </p:cNvPr>
              <p:cNvSpPr>
                <a:spLocks/>
              </p:cNvSpPr>
              <p:nvPr/>
            </p:nvSpPr>
            <p:spPr bwMode="auto">
              <a:xfrm>
                <a:off x="1200" y="998"/>
                <a:ext cx="179" cy="173"/>
              </a:xfrm>
              <a:custGeom>
                <a:avLst/>
                <a:gdLst/>
                <a:ahLst/>
                <a:cxnLst>
                  <a:cxn ang="0">
                    <a:pos x="51" y="48"/>
                  </a:cxn>
                  <a:cxn ang="0">
                    <a:pos x="35" y="195"/>
                  </a:cxn>
                  <a:cxn ang="0">
                    <a:pos x="164" y="262"/>
                  </a:cxn>
                  <a:cxn ang="0">
                    <a:pos x="241" y="224"/>
                  </a:cxn>
                  <a:cxn ang="0">
                    <a:pos x="251" y="91"/>
                  </a:cxn>
                  <a:cxn ang="0">
                    <a:pos x="152" y="160"/>
                  </a:cxn>
                  <a:cxn ang="0">
                    <a:pos x="134" y="229"/>
                  </a:cxn>
                  <a:cxn ang="0">
                    <a:pos x="60" y="199"/>
                  </a:cxn>
                  <a:cxn ang="0">
                    <a:pos x="78" y="130"/>
                  </a:cxn>
                  <a:cxn ang="0">
                    <a:pos x="152" y="160"/>
                  </a:cxn>
                  <a:cxn ang="0">
                    <a:pos x="251" y="91"/>
                  </a:cxn>
                  <a:cxn ang="0">
                    <a:pos x="85" y="24"/>
                  </a:cxn>
                  <a:cxn ang="0">
                    <a:pos x="51" y="48"/>
                  </a:cxn>
                </a:cxnLst>
                <a:rect l="0" t="0" r="r" b="b"/>
                <a:pathLst>
                  <a:path w="278" h="268">
                    <a:moveTo>
                      <a:pt x="51" y="48"/>
                    </a:moveTo>
                    <a:cubicBezTo>
                      <a:pt x="0" y="111"/>
                      <a:pt x="23" y="172"/>
                      <a:pt x="35" y="195"/>
                    </a:cubicBezTo>
                    <a:cubicBezTo>
                      <a:pt x="59" y="241"/>
                      <a:pt x="112" y="268"/>
                      <a:pt x="164" y="262"/>
                    </a:cubicBezTo>
                    <a:cubicBezTo>
                      <a:pt x="207" y="257"/>
                      <a:pt x="232" y="233"/>
                      <a:pt x="241" y="224"/>
                    </a:cubicBezTo>
                    <a:cubicBezTo>
                      <a:pt x="272" y="191"/>
                      <a:pt x="278" y="139"/>
                      <a:pt x="251" y="91"/>
                    </a:cubicBezTo>
                    <a:cubicBezTo>
                      <a:pt x="232" y="111"/>
                      <a:pt x="193" y="138"/>
                      <a:pt x="152" y="160"/>
                    </a:cubicBezTo>
                    <a:cubicBezTo>
                      <a:pt x="167" y="187"/>
                      <a:pt x="159" y="218"/>
                      <a:pt x="134" y="229"/>
                    </a:cubicBezTo>
                    <a:cubicBezTo>
                      <a:pt x="109" y="240"/>
                      <a:pt x="75" y="226"/>
                      <a:pt x="60" y="199"/>
                    </a:cubicBezTo>
                    <a:cubicBezTo>
                      <a:pt x="44" y="172"/>
                      <a:pt x="52" y="141"/>
                      <a:pt x="78" y="130"/>
                    </a:cubicBezTo>
                    <a:cubicBezTo>
                      <a:pt x="103" y="119"/>
                      <a:pt x="136" y="133"/>
                      <a:pt x="152" y="160"/>
                    </a:cubicBezTo>
                    <a:cubicBezTo>
                      <a:pt x="193" y="138"/>
                      <a:pt x="232" y="111"/>
                      <a:pt x="251" y="91"/>
                    </a:cubicBezTo>
                    <a:cubicBezTo>
                      <a:pt x="216" y="30"/>
                      <a:pt x="142" y="0"/>
                      <a:pt x="85" y="24"/>
                    </a:cubicBezTo>
                    <a:cubicBezTo>
                      <a:pt x="72" y="29"/>
                      <a:pt x="60" y="38"/>
                      <a:pt x="51" y="48"/>
                    </a:cubicBezTo>
                  </a:path>
                </a:pathLst>
              </a:custGeom>
              <a:gradFill rotWithShape="1">
                <a:gsLst>
                  <a:gs pos="0">
                    <a:srgbClr val="99CC00">
                      <a:gamma/>
                      <a:tint val="57255"/>
                      <a:invGamma/>
                    </a:srgbClr>
                  </a:gs>
                  <a:gs pos="100000">
                    <a:srgbClr val="99CC00"/>
                  </a:gs>
                </a:gsLst>
                <a:lin ang="5400000" scaled="1"/>
              </a:gra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40" name="Freeform 57">
                <a:extLst>
                  <a:ext uri="{FF2B5EF4-FFF2-40B4-BE49-F238E27FC236}">
                    <a16:creationId xmlns:a16="http://schemas.microsoft.com/office/drawing/2014/main" id="{08D3375C-1101-3302-9014-B8827490C21E}"/>
                  </a:ext>
                </a:extLst>
              </p:cNvPr>
              <p:cNvSpPr>
                <a:spLocks/>
              </p:cNvSpPr>
              <p:nvPr/>
            </p:nvSpPr>
            <p:spPr bwMode="auto">
              <a:xfrm>
                <a:off x="1211" y="1029"/>
                <a:ext cx="143" cy="142"/>
              </a:xfrm>
              <a:custGeom>
                <a:avLst/>
                <a:gdLst/>
                <a:ahLst/>
                <a:cxnLst>
                  <a:cxn ang="0">
                    <a:pos x="18" y="149"/>
                  </a:cxn>
                  <a:cxn ang="0">
                    <a:pos x="4" y="113"/>
                  </a:cxn>
                  <a:cxn ang="0">
                    <a:pos x="2" y="74"/>
                  </a:cxn>
                  <a:cxn ang="0">
                    <a:pos x="13" y="32"/>
                  </a:cxn>
                  <a:cxn ang="0">
                    <a:pos x="24" y="12"/>
                  </a:cxn>
                  <a:cxn ang="0">
                    <a:pos x="33" y="0"/>
                  </a:cxn>
                  <a:cxn ang="0">
                    <a:pos x="27" y="129"/>
                  </a:cxn>
                  <a:cxn ang="0">
                    <a:pos x="192" y="196"/>
                  </a:cxn>
                  <a:cxn ang="0">
                    <a:pos x="223" y="175"/>
                  </a:cxn>
                  <a:cxn ang="0">
                    <a:pos x="210" y="188"/>
                  </a:cxn>
                  <a:cxn ang="0">
                    <a:pos x="202" y="193"/>
                  </a:cxn>
                  <a:cxn ang="0">
                    <a:pos x="172" y="208"/>
                  </a:cxn>
                  <a:cxn ang="0">
                    <a:pos x="159" y="212"/>
                  </a:cxn>
                  <a:cxn ang="0">
                    <a:pos x="141" y="214"/>
                  </a:cxn>
                  <a:cxn ang="0">
                    <a:pos x="117" y="214"/>
                  </a:cxn>
                  <a:cxn ang="0">
                    <a:pos x="100" y="211"/>
                  </a:cxn>
                  <a:cxn ang="0">
                    <a:pos x="91" y="208"/>
                  </a:cxn>
                  <a:cxn ang="0">
                    <a:pos x="74" y="202"/>
                  </a:cxn>
                  <a:cxn ang="0">
                    <a:pos x="59" y="193"/>
                  </a:cxn>
                  <a:cxn ang="0">
                    <a:pos x="18" y="149"/>
                  </a:cxn>
                </a:cxnLst>
                <a:rect l="0" t="0" r="r" b="b"/>
                <a:pathLst>
                  <a:path w="223" h="220">
                    <a:moveTo>
                      <a:pt x="18" y="149"/>
                    </a:moveTo>
                    <a:cubicBezTo>
                      <a:pt x="15" y="144"/>
                      <a:pt x="8" y="131"/>
                      <a:pt x="4" y="113"/>
                    </a:cubicBezTo>
                    <a:cubicBezTo>
                      <a:pt x="0" y="95"/>
                      <a:pt x="1" y="81"/>
                      <a:pt x="2" y="74"/>
                    </a:cubicBezTo>
                    <a:cubicBezTo>
                      <a:pt x="4" y="54"/>
                      <a:pt x="8" y="43"/>
                      <a:pt x="13" y="32"/>
                    </a:cubicBezTo>
                    <a:cubicBezTo>
                      <a:pt x="16" y="25"/>
                      <a:pt x="19" y="20"/>
                      <a:pt x="24" y="12"/>
                    </a:cubicBezTo>
                    <a:cubicBezTo>
                      <a:pt x="26" y="8"/>
                      <a:pt x="30" y="4"/>
                      <a:pt x="33" y="0"/>
                    </a:cubicBezTo>
                    <a:cubicBezTo>
                      <a:pt x="5" y="32"/>
                      <a:pt x="1" y="83"/>
                      <a:pt x="27" y="129"/>
                    </a:cubicBezTo>
                    <a:cubicBezTo>
                      <a:pt x="62" y="190"/>
                      <a:pt x="136" y="220"/>
                      <a:pt x="192" y="196"/>
                    </a:cubicBezTo>
                    <a:cubicBezTo>
                      <a:pt x="205" y="191"/>
                      <a:pt x="215" y="184"/>
                      <a:pt x="223" y="175"/>
                    </a:cubicBezTo>
                    <a:cubicBezTo>
                      <a:pt x="219" y="179"/>
                      <a:pt x="214" y="184"/>
                      <a:pt x="210" y="188"/>
                    </a:cubicBezTo>
                    <a:cubicBezTo>
                      <a:pt x="208" y="189"/>
                      <a:pt x="204" y="192"/>
                      <a:pt x="202" y="193"/>
                    </a:cubicBezTo>
                    <a:cubicBezTo>
                      <a:pt x="188" y="202"/>
                      <a:pt x="182" y="204"/>
                      <a:pt x="172" y="208"/>
                    </a:cubicBezTo>
                    <a:cubicBezTo>
                      <a:pt x="168" y="209"/>
                      <a:pt x="163" y="211"/>
                      <a:pt x="159" y="212"/>
                    </a:cubicBezTo>
                    <a:cubicBezTo>
                      <a:pt x="153" y="213"/>
                      <a:pt x="146" y="214"/>
                      <a:pt x="141" y="214"/>
                    </a:cubicBezTo>
                    <a:cubicBezTo>
                      <a:pt x="135" y="215"/>
                      <a:pt x="122" y="215"/>
                      <a:pt x="117" y="214"/>
                    </a:cubicBezTo>
                    <a:cubicBezTo>
                      <a:pt x="112" y="213"/>
                      <a:pt x="105" y="212"/>
                      <a:pt x="100" y="211"/>
                    </a:cubicBezTo>
                    <a:cubicBezTo>
                      <a:pt x="97" y="210"/>
                      <a:pt x="94" y="209"/>
                      <a:pt x="91" y="208"/>
                    </a:cubicBezTo>
                    <a:cubicBezTo>
                      <a:pt x="80" y="205"/>
                      <a:pt x="80" y="205"/>
                      <a:pt x="74" y="202"/>
                    </a:cubicBezTo>
                    <a:cubicBezTo>
                      <a:pt x="67" y="198"/>
                      <a:pt x="62" y="195"/>
                      <a:pt x="59" y="193"/>
                    </a:cubicBezTo>
                    <a:cubicBezTo>
                      <a:pt x="35" y="177"/>
                      <a:pt x="21" y="155"/>
                      <a:pt x="18" y="149"/>
                    </a:cubicBezTo>
                    <a:close/>
                  </a:path>
                </a:pathLst>
              </a:custGeom>
              <a:gradFill rotWithShape="1">
                <a:gsLst>
                  <a:gs pos="0">
                    <a:srgbClr val="99CC00">
                      <a:gamma/>
                      <a:tint val="57255"/>
                      <a:invGamma/>
                    </a:srgbClr>
                  </a:gs>
                  <a:gs pos="100000">
                    <a:srgbClr val="99CC00"/>
                  </a:gs>
                </a:gsLst>
                <a:lin ang="5400000" scaled="1"/>
              </a:gra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41" name="Freeform 58">
                <a:extLst>
                  <a:ext uri="{FF2B5EF4-FFF2-40B4-BE49-F238E27FC236}">
                    <a16:creationId xmlns:a16="http://schemas.microsoft.com/office/drawing/2014/main" id="{59EF31C4-4AE6-C8CA-6AB7-FF5F8A23F073}"/>
                  </a:ext>
                </a:extLst>
              </p:cNvPr>
              <p:cNvSpPr>
                <a:spLocks/>
              </p:cNvSpPr>
              <p:nvPr/>
            </p:nvSpPr>
            <p:spPr bwMode="auto">
              <a:xfrm>
                <a:off x="1205" y="1029"/>
                <a:ext cx="150" cy="162"/>
              </a:xfrm>
              <a:custGeom>
                <a:avLst/>
                <a:gdLst/>
                <a:ahLst/>
                <a:cxnLst>
                  <a:cxn ang="0">
                    <a:pos x="27" y="149"/>
                  </a:cxn>
                  <a:cxn ang="0">
                    <a:pos x="42" y="0"/>
                  </a:cxn>
                  <a:cxn ang="0">
                    <a:pos x="36" y="129"/>
                  </a:cxn>
                  <a:cxn ang="0">
                    <a:pos x="201" y="196"/>
                  </a:cxn>
                  <a:cxn ang="0">
                    <a:pos x="232" y="175"/>
                  </a:cxn>
                  <a:cxn ang="0">
                    <a:pos x="27" y="149"/>
                  </a:cxn>
                </a:cxnLst>
                <a:rect l="0" t="0" r="r" b="b"/>
                <a:pathLst>
                  <a:path w="232" h="249">
                    <a:moveTo>
                      <a:pt x="27" y="149"/>
                    </a:moveTo>
                    <a:cubicBezTo>
                      <a:pt x="0" y="100"/>
                      <a:pt x="6" y="44"/>
                      <a:pt x="42" y="0"/>
                    </a:cubicBezTo>
                    <a:cubicBezTo>
                      <a:pt x="14" y="32"/>
                      <a:pt x="10" y="83"/>
                      <a:pt x="36" y="129"/>
                    </a:cubicBezTo>
                    <a:cubicBezTo>
                      <a:pt x="71" y="190"/>
                      <a:pt x="145" y="220"/>
                      <a:pt x="201" y="196"/>
                    </a:cubicBezTo>
                    <a:cubicBezTo>
                      <a:pt x="214" y="191"/>
                      <a:pt x="224" y="184"/>
                      <a:pt x="232" y="175"/>
                    </a:cubicBezTo>
                    <a:cubicBezTo>
                      <a:pt x="156" y="249"/>
                      <a:pt x="60" y="209"/>
                      <a:pt x="27" y="149"/>
                    </a:cubicBezTo>
                  </a:path>
                </a:pathLst>
              </a:custGeom>
              <a:gradFill rotWithShape="1">
                <a:gsLst>
                  <a:gs pos="0">
                    <a:srgbClr val="99CC00">
                      <a:gamma/>
                      <a:tint val="57255"/>
                      <a:invGamma/>
                    </a:srgbClr>
                  </a:gs>
                  <a:gs pos="100000">
                    <a:srgbClr val="99CC00"/>
                  </a:gs>
                </a:gsLst>
                <a:lin ang="5400000" scaled="1"/>
              </a:gra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42" name="Freeform 59">
                <a:extLst>
                  <a:ext uri="{FF2B5EF4-FFF2-40B4-BE49-F238E27FC236}">
                    <a16:creationId xmlns:a16="http://schemas.microsoft.com/office/drawing/2014/main" id="{7022BA79-0AC7-E1FC-B1C8-70104F7FB19B}"/>
                  </a:ext>
                </a:extLst>
              </p:cNvPr>
              <p:cNvSpPr>
                <a:spLocks/>
              </p:cNvSpPr>
              <p:nvPr/>
            </p:nvSpPr>
            <p:spPr bwMode="auto">
              <a:xfrm>
                <a:off x="1206" y="998"/>
                <a:ext cx="176" cy="173"/>
              </a:xfrm>
              <a:custGeom>
                <a:avLst/>
                <a:gdLst/>
                <a:ahLst/>
                <a:cxnLst>
                  <a:cxn ang="0">
                    <a:pos x="240" y="91"/>
                  </a:cxn>
                  <a:cxn ang="0">
                    <a:pos x="199" y="244"/>
                  </a:cxn>
                  <a:cxn ang="0">
                    <a:pos x="34" y="177"/>
                  </a:cxn>
                  <a:cxn ang="0">
                    <a:pos x="74" y="24"/>
                  </a:cxn>
                  <a:cxn ang="0">
                    <a:pos x="240" y="91"/>
                  </a:cxn>
                </a:cxnLst>
                <a:rect l="0" t="0" r="r" b="b"/>
                <a:pathLst>
                  <a:path w="274" h="268">
                    <a:moveTo>
                      <a:pt x="240" y="91"/>
                    </a:moveTo>
                    <a:cubicBezTo>
                      <a:pt x="274" y="152"/>
                      <a:pt x="256" y="221"/>
                      <a:pt x="199" y="244"/>
                    </a:cubicBezTo>
                    <a:cubicBezTo>
                      <a:pt x="143" y="268"/>
                      <a:pt x="69" y="238"/>
                      <a:pt x="34" y="177"/>
                    </a:cubicBezTo>
                    <a:cubicBezTo>
                      <a:pt x="0" y="116"/>
                      <a:pt x="18" y="48"/>
                      <a:pt x="74" y="24"/>
                    </a:cubicBezTo>
                    <a:cubicBezTo>
                      <a:pt x="131" y="0"/>
                      <a:pt x="205" y="30"/>
                      <a:pt x="240" y="91"/>
                    </a:cubicBezTo>
                    <a:close/>
                  </a:path>
                </a:pathLst>
              </a:custGeom>
              <a:gradFill rotWithShape="1">
                <a:gsLst>
                  <a:gs pos="0">
                    <a:srgbClr val="99CC00"/>
                  </a:gs>
                  <a:gs pos="100000">
                    <a:srgbClr val="99CC00">
                      <a:gamma/>
                      <a:tint val="57255"/>
                      <a:invGamma/>
                    </a:srgbClr>
                  </a:gs>
                </a:gsLst>
                <a:lin ang="5400000" scaled="1"/>
              </a:gra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grpSp>
      </p:grpSp>
      <p:grpSp>
        <p:nvGrpSpPr>
          <p:cNvPr id="143" name="Group 92">
            <a:extLst>
              <a:ext uri="{FF2B5EF4-FFF2-40B4-BE49-F238E27FC236}">
                <a16:creationId xmlns:a16="http://schemas.microsoft.com/office/drawing/2014/main" id="{E11476C0-2525-7DA7-0EAA-CBE1477FBE79}"/>
              </a:ext>
            </a:extLst>
          </p:cNvPr>
          <p:cNvGrpSpPr>
            <a:grpSpLocks/>
          </p:cNvGrpSpPr>
          <p:nvPr/>
        </p:nvGrpSpPr>
        <p:grpSpPr bwMode="auto">
          <a:xfrm>
            <a:off x="5460397" y="1262236"/>
            <a:ext cx="1530350" cy="1528763"/>
            <a:chOff x="2448" y="576"/>
            <a:chExt cx="964" cy="963"/>
          </a:xfrm>
        </p:grpSpPr>
        <p:sp>
          <p:nvSpPr>
            <p:cNvPr id="144" name="Freeform 63">
              <a:extLst>
                <a:ext uri="{FF2B5EF4-FFF2-40B4-BE49-F238E27FC236}">
                  <a16:creationId xmlns:a16="http://schemas.microsoft.com/office/drawing/2014/main" id="{2D66523B-F425-AAA4-AB9D-0B565B76ED7A}"/>
                </a:ext>
              </a:extLst>
            </p:cNvPr>
            <p:cNvSpPr>
              <a:spLocks/>
            </p:cNvSpPr>
            <p:nvPr/>
          </p:nvSpPr>
          <p:spPr bwMode="auto">
            <a:xfrm>
              <a:off x="2490" y="670"/>
              <a:ext cx="922" cy="869"/>
            </a:xfrm>
            <a:custGeom>
              <a:avLst/>
              <a:gdLst>
                <a:gd name="T0" fmla="*/ 790 w 1302"/>
                <a:gd name="T1" fmla="*/ 7 h 1231"/>
                <a:gd name="T2" fmla="*/ 848 w 1302"/>
                <a:gd name="T3" fmla="*/ 0 h 1231"/>
                <a:gd name="T4" fmla="*/ 863 w 1302"/>
                <a:gd name="T5" fmla="*/ 483 h 1231"/>
                <a:gd name="T6" fmla="*/ 922 w 1302"/>
                <a:gd name="T7" fmla="*/ 867 h 1231"/>
                <a:gd name="T8" fmla="*/ 460 w 1302"/>
                <a:gd name="T9" fmla="*/ 850 h 1231"/>
                <a:gd name="T10" fmla="*/ 4 w 1302"/>
                <a:gd name="T11" fmla="*/ 869 h 1231"/>
                <a:gd name="T12" fmla="*/ 1 w 1302"/>
                <a:gd name="T13" fmla="*/ 623 h 1231"/>
                <a:gd name="T14" fmla="*/ 54 w 1302"/>
                <a:gd name="T15" fmla="*/ 221 h 1231"/>
                <a:gd name="T16" fmla="*/ 576 w 1302"/>
                <a:gd name="T17" fmla="*/ 109 h 1231"/>
                <a:gd name="T18" fmla="*/ 790 w 1302"/>
                <a:gd name="T19" fmla="*/ 7 h 12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2"/>
                <a:gd name="T31" fmla="*/ 0 h 1231"/>
                <a:gd name="T32" fmla="*/ 1302 w 1302"/>
                <a:gd name="T33" fmla="*/ 1231 h 12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2" h="1231">
                  <a:moveTo>
                    <a:pt x="1115" y="10"/>
                  </a:moveTo>
                  <a:cubicBezTo>
                    <a:pt x="1197" y="0"/>
                    <a:pt x="1197" y="0"/>
                    <a:pt x="1197" y="0"/>
                  </a:cubicBezTo>
                  <a:cubicBezTo>
                    <a:pt x="1197" y="0"/>
                    <a:pt x="1186" y="352"/>
                    <a:pt x="1218" y="684"/>
                  </a:cubicBezTo>
                  <a:cubicBezTo>
                    <a:pt x="1241" y="915"/>
                    <a:pt x="1302" y="1228"/>
                    <a:pt x="1302" y="1228"/>
                  </a:cubicBezTo>
                  <a:cubicBezTo>
                    <a:pt x="1302" y="1228"/>
                    <a:pt x="977" y="1199"/>
                    <a:pt x="650" y="1204"/>
                  </a:cubicBezTo>
                  <a:cubicBezTo>
                    <a:pt x="324" y="1208"/>
                    <a:pt x="6" y="1231"/>
                    <a:pt x="6" y="1231"/>
                  </a:cubicBezTo>
                  <a:cubicBezTo>
                    <a:pt x="6" y="1231"/>
                    <a:pt x="0" y="1152"/>
                    <a:pt x="1" y="883"/>
                  </a:cubicBezTo>
                  <a:cubicBezTo>
                    <a:pt x="1" y="613"/>
                    <a:pt x="76" y="313"/>
                    <a:pt x="76" y="313"/>
                  </a:cubicBezTo>
                  <a:cubicBezTo>
                    <a:pt x="813" y="155"/>
                    <a:pt x="813" y="155"/>
                    <a:pt x="813" y="155"/>
                  </a:cubicBezTo>
                  <a:lnTo>
                    <a:pt x="1115" y="1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b="1" baseline="-25000">
                  <a:solidFill>
                    <a:schemeClr val="bg2"/>
                  </a:solidFill>
                  <a:latin typeface="Arial" panose="020B0604020202020204" pitchFamily="34" charset="0"/>
                </a:defRPr>
              </a:lvl1pPr>
              <a:lvl2pPr marL="742950" indent="-285750" eaLnBrk="0" hangingPunct="0">
                <a:defRPr b="1" baseline="-25000">
                  <a:solidFill>
                    <a:schemeClr val="bg2"/>
                  </a:solidFill>
                  <a:latin typeface="Arial" panose="020B0604020202020204" pitchFamily="34" charset="0"/>
                </a:defRPr>
              </a:lvl2pPr>
              <a:lvl3pPr marL="1143000" indent="-228600" eaLnBrk="0" hangingPunct="0">
                <a:defRPr b="1" baseline="-25000">
                  <a:solidFill>
                    <a:schemeClr val="bg2"/>
                  </a:solidFill>
                  <a:latin typeface="Arial" panose="020B0604020202020204" pitchFamily="34" charset="0"/>
                </a:defRPr>
              </a:lvl3pPr>
              <a:lvl4pPr marL="1600200" indent="-228600" eaLnBrk="0" hangingPunct="0">
                <a:defRPr b="1" baseline="-25000">
                  <a:solidFill>
                    <a:schemeClr val="bg2"/>
                  </a:solidFill>
                  <a:latin typeface="Arial" panose="020B0604020202020204" pitchFamily="34" charset="0"/>
                </a:defRPr>
              </a:lvl4pPr>
              <a:lvl5pPr marL="2057400" indent="-228600" eaLnBrk="0" hangingPunct="0">
                <a:defRPr b="1" baseline="-25000">
                  <a:solidFill>
                    <a:schemeClr val="bg2"/>
                  </a:solidFill>
                  <a:latin typeface="Arial" panose="020B0604020202020204" pitchFamily="34" charset="0"/>
                </a:defRPr>
              </a:lvl5pPr>
              <a:lvl6pPr marL="2514600" indent="-228600" eaLnBrk="0" fontAlgn="base" hangingPunct="0">
                <a:spcBef>
                  <a:spcPct val="0"/>
                </a:spcBef>
                <a:spcAft>
                  <a:spcPct val="0"/>
                </a:spcAft>
                <a:defRPr b="1" baseline="-25000">
                  <a:solidFill>
                    <a:schemeClr val="bg2"/>
                  </a:solidFill>
                  <a:latin typeface="Arial" panose="020B0604020202020204" pitchFamily="34" charset="0"/>
                </a:defRPr>
              </a:lvl6pPr>
              <a:lvl7pPr marL="2971800" indent="-228600" eaLnBrk="0" fontAlgn="base" hangingPunct="0">
                <a:spcBef>
                  <a:spcPct val="0"/>
                </a:spcBef>
                <a:spcAft>
                  <a:spcPct val="0"/>
                </a:spcAft>
                <a:defRPr b="1" baseline="-25000">
                  <a:solidFill>
                    <a:schemeClr val="bg2"/>
                  </a:solidFill>
                  <a:latin typeface="Arial" panose="020B0604020202020204" pitchFamily="34" charset="0"/>
                </a:defRPr>
              </a:lvl7pPr>
              <a:lvl8pPr marL="3429000" indent="-228600" eaLnBrk="0" fontAlgn="base" hangingPunct="0">
                <a:spcBef>
                  <a:spcPct val="0"/>
                </a:spcBef>
                <a:spcAft>
                  <a:spcPct val="0"/>
                </a:spcAft>
                <a:defRPr b="1" baseline="-25000">
                  <a:solidFill>
                    <a:schemeClr val="bg2"/>
                  </a:solidFill>
                  <a:latin typeface="Arial" panose="020B0604020202020204" pitchFamily="34" charset="0"/>
                </a:defRPr>
              </a:lvl8pPr>
              <a:lvl9pPr marL="3886200" indent="-228600" eaLnBrk="0" fontAlgn="base" hangingPunct="0">
                <a:spcBef>
                  <a:spcPct val="0"/>
                </a:spcBef>
                <a:spcAft>
                  <a:spcPct val="0"/>
                </a:spcAft>
                <a:defRPr b="1" baseline="-25000">
                  <a:solidFill>
                    <a:schemeClr val="bg2"/>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altLang="es-CO" sz="1800" b="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45" name="Freeform 64">
              <a:extLst>
                <a:ext uri="{FF2B5EF4-FFF2-40B4-BE49-F238E27FC236}">
                  <a16:creationId xmlns:a16="http://schemas.microsoft.com/office/drawing/2014/main" id="{35B435BF-F159-E5ED-B778-577FD1D6B056}"/>
                </a:ext>
              </a:extLst>
            </p:cNvPr>
            <p:cNvSpPr>
              <a:spLocks/>
            </p:cNvSpPr>
            <p:nvPr/>
          </p:nvSpPr>
          <p:spPr bwMode="auto">
            <a:xfrm>
              <a:off x="2448" y="663"/>
              <a:ext cx="913" cy="850"/>
            </a:xfrm>
            <a:custGeom>
              <a:avLst/>
              <a:gdLst/>
              <a:ahLst/>
              <a:cxnLst>
                <a:cxn ang="0">
                  <a:pos x="1289" y="1174"/>
                </a:cxn>
                <a:cxn ang="0">
                  <a:pos x="14" y="1203"/>
                </a:cxn>
                <a:cxn ang="0">
                  <a:pos x="23" y="5"/>
                </a:cxn>
                <a:cxn ang="0">
                  <a:pos x="1248" y="0"/>
                </a:cxn>
                <a:cxn ang="0">
                  <a:pos x="1289" y="1174"/>
                </a:cxn>
              </a:cxnLst>
              <a:rect l="0" t="0" r="r" b="b"/>
              <a:pathLst>
                <a:path w="1289" h="1203">
                  <a:moveTo>
                    <a:pt x="1289" y="1174"/>
                  </a:moveTo>
                  <a:cubicBezTo>
                    <a:pt x="864" y="1184"/>
                    <a:pt x="439" y="1194"/>
                    <a:pt x="14" y="1203"/>
                  </a:cubicBezTo>
                  <a:cubicBezTo>
                    <a:pt x="0" y="804"/>
                    <a:pt x="3" y="404"/>
                    <a:pt x="23" y="5"/>
                  </a:cubicBezTo>
                  <a:cubicBezTo>
                    <a:pt x="432" y="3"/>
                    <a:pt x="840" y="2"/>
                    <a:pt x="1248" y="0"/>
                  </a:cubicBezTo>
                  <a:cubicBezTo>
                    <a:pt x="1245" y="392"/>
                    <a:pt x="1259" y="783"/>
                    <a:pt x="1289" y="1174"/>
                  </a:cubicBezTo>
                  <a:close/>
                </a:path>
              </a:pathLst>
            </a:custGeom>
            <a:gradFill rotWithShape="1">
              <a:gsLst>
                <a:gs pos="0">
                  <a:srgbClr val="FFFFFF">
                    <a:gamma/>
                    <a:shade val="92157"/>
                    <a:invGamma/>
                  </a:srgbClr>
                </a:gs>
                <a:gs pos="100000">
                  <a:srgbClr val="FFFFFF"/>
                </a:gs>
              </a:gsLst>
              <a:lin ang="2700000" scaled="1"/>
            </a:gra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grpSp>
          <p:nvGrpSpPr>
            <p:cNvPr id="146" name="Group 65">
              <a:extLst>
                <a:ext uri="{FF2B5EF4-FFF2-40B4-BE49-F238E27FC236}">
                  <a16:creationId xmlns:a16="http://schemas.microsoft.com/office/drawing/2014/main" id="{F354082A-954E-FD9E-EE66-20B5E42EC044}"/>
                </a:ext>
              </a:extLst>
            </p:cNvPr>
            <p:cNvGrpSpPr>
              <a:grpSpLocks/>
            </p:cNvGrpSpPr>
            <p:nvPr/>
          </p:nvGrpSpPr>
          <p:grpSpPr bwMode="auto">
            <a:xfrm>
              <a:off x="2832" y="576"/>
              <a:ext cx="192" cy="202"/>
              <a:chOff x="1088" y="998"/>
              <a:chExt cx="296" cy="311"/>
            </a:xfrm>
          </p:grpSpPr>
          <p:sp>
            <p:nvSpPr>
              <p:cNvPr id="147" name="Line 66">
                <a:extLst>
                  <a:ext uri="{FF2B5EF4-FFF2-40B4-BE49-F238E27FC236}">
                    <a16:creationId xmlns:a16="http://schemas.microsoft.com/office/drawing/2014/main" id="{8684D947-3583-65DF-C59D-BCC8DBAEB475}"/>
                  </a:ext>
                </a:extLst>
              </p:cNvPr>
              <p:cNvSpPr>
                <a:spLocks noChangeShapeType="1"/>
              </p:cNvSpPr>
              <p:nvPr/>
            </p:nvSpPr>
            <p:spPr bwMode="auto">
              <a:xfrm>
                <a:off x="1278" y="1262"/>
                <a:ext cx="1"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48" name="Line 67">
                <a:extLst>
                  <a:ext uri="{FF2B5EF4-FFF2-40B4-BE49-F238E27FC236}">
                    <a16:creationId xmlns:a16="http://schemas.microsoft.com/office/drawing/2014/main" id="{135B9367-B2F8-8C66-9A4D-845C79E291DF}"/>
                  </a:ext>
                </a:extLst>
              </p:cNvPr>
              <p:cNvSpPr>
                <a:spLocks noChangeShapeType="1"/>
              </p:cNvSpPr>
              <p:nvPr/>
            </p:nvSpPr>
            <p:spPr bwMode="auto">
              <a:xfrm>
                <a:off x="1278" y="1262"/>
                <a:ext cx="1"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49" name="Freeform 68">
                <a:extLst>
                  <a:ext uri="{FF2B5EF4-FFF2-40B4-BE49-F238E27FC236}">
                    <a16:creationId xmlns:a16="http://schemas.microsoft.com/office/drawing/2014/main" id="{8235F2C8-F7B2-C01D-0AB3-A4E4AB9A25AC}"/>
                  </a:ext>
                </a:extLst>
              </p:cNvPr>
              <p:cNvSpPr>
                <a:spLocks/>
              </p:cNvSpPr>
              <p:nvPr/>
            </p:nvSpPr>
            <p:spPr bwMode="auto">
              <a:xfrm>
                <a:off x="1093" y="1200"/>
                <a:ext cx="103" cy="109"/>
              </a:xfrm>
              <a:custGeom>
                <a:avLst/>
                <a:gdLst/>
                <a:ahLst/>
                <a:cxnLst>
                  <a:cxn ang="0">
                    <a:pos x="3" y="144"/>
                  </a:cxn>
                  <a:cxn ang="0">
                    <a:pos x="104" y="0"/>
                  </a:cxn>
                  <a:cxn ang="0">
                    <a:pos x="104" y="36"/>
                  </a:cxn>
                  <a:cxn ang="0">
                    <a:pos x="154" y="56"/>
                  </a:cxn>
                  <a:cxn ang="0">
                    <a:pos x="161" y="52"/>
                  </a:cxn>
                  <a:cxn ang="0">
                    <a:pos x="26" y="164"/>
                  </a:cxn>
                  <a:cxn ang="0">
                    <a:pos x="23" y="166"/>
                  </a:cxn>
                  <a:cxn ang="0">
                    <a:pos x="3" y="158"/>
                  </a:cxn>
                  <a:cxn ang="0">
                    <a:pos x="3" y="144"/>
                  </a:cxn>
                </a:cxnLst>
                <a:rect l="0" t="0" r="r" b="b"/>
                <a:pathLst>
                  <a:path w="161" h="169">
                    <a:moveTo>
                      <a:pt x="3" y="144"/>
                    </a:moveTo>
                    <a:cubicBezTo>
                      <a:pt x="104" y="0"/>
                      <a:pt x="104" y="0"/>
                      <a:pt x="104" y="0"/>
                    </a:cubicBezTo>
                    <a:cubicBezTo>
                      <a:pt x="97" y="9"/>
                      <a:pt x="97" y="23"/>
                      <a:pt x="104" y="36"/>
                    </a:cubicBezTo>
                    <a:cubicBezTo>
                      <a:pt x="114" y="54"/>
                      <a:pt x="137" y="63"/>
                      <a:pt x="154" y="56"/>
                    </a:cubicBezTo>
                    <a:cubicBezTo>
                      <a:pt x="156" y="55"/>
                      <a:pt x="159" y="54"/>
                      <a:pt x="161" y="52"/>
                    </a:cubicBezTo>
                    <a:cubicBezTo>
                      <a:pt x="26" y="164"/>
                      <a:pt x="26" y="164"/>
                      <a:pt x="26" y="164"/>
                    </a:cubicBezTo>
                    <a:cubicBezTo>
                      <a:pt x="25" y="165"/>
                      <a:pt x="24" y="165"/>
                      <a:pt x="23" y="166"/>
                    </a:cubicBezTo>
                    <a:cubicBezTo>
                      <a:pt x="16" y="169"/>
                      <a:pt x="7" y="165"/>
                      <a:pt x="3" y="158"/>
                    </a:cubicBezTo>
                    <a:cubicBezTo>
                      <a:pt x="0" y="153"/>
                      <a:pt x="1" y="147"/>
                      <a:pt x="3" y="144"/>
                    </a:cubicBezTo>
                  </a:path>
                </a:pathLst>
              </a:custGeom>
              <a:gradFill rotWithShape="1">
                <a:gsLst>
                  <a:gs pos="0">
                    <a:srgbClr val="808080"/>
                  </a:gs>
                  <a:gs pos="100000">
                    <a:srgbClr val="808080">
                      <a:gamma/>
                      <a:tint val="57255"/>
                      <a:invGamma/>
                    </a:srgbClr>
                  </a:gs>
                </a:gsLst>
                <a:lin ang="18900000" scaled="1"/>
              </a:gra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50" name="Freeform 69">
                <a:extLst>
                  <a:ext uri="{FF2B5EF4-FFF2-40B4-BE49-F238E27FC236}">
                    <a16:creationId xmlns:a16="http://schemas.microsoft.com/office/drawing/2014/main" id="{3E26DE45-9098-1D4B-DC48-2D63C004C2D5}"/>
                  </a:ext>
                </a:extLst>
              </p:cNvPr>
              <p:cNvSpPr>
                <a:spLocks/>
              </p:cNvSpPr>
              <p:nvPr/>
            </p:nvSpPr>
            <p:spPr bwMode="auto">
              <a:xfrm>
                <a:off x="1088" y="1083"/>
                <a:ext cx="217" cy="219"/>
              </a:xfrm>
              <a:custGeom>
                <a:avLst/>
                <a:gdLst/>
                <a:ahLst/>
                <a:cxnLst>
                  <a:cxn ang="0">
                    <a:pos x="331" y="134"/>
                  </a:cxn>
                  <a:cxn ang="0">
                    <a:pos x="312" y="86"/>
                  </a:cxn>
                  <a:cxn ang="0">
                    <a:pos x="259" y="29"/>
                  </a:cxn>
                  <a:cxn ang="0">
                    <a:pos x="186" y="2"/>
                  </a:cxn>
                  <a:cxn ang="0">
                    <a:pos x="147" y="2"/>
                  </a:cxn>
                  <a:cxn ang="0">
                    <a:pos x="131" y="5"/>
                  </a:cxn>
                  <a:cxn ang="0">
                    <a:pos x="107" y="12"/>
                  </a:cxn>
                  <a:cxn ang="0">
                    <a:pos x="75" y="29"/>
                  </a:cxn>
                  <a:cxn ang="0">
                    <a:pos x="65" y="36"/>
                  </a:cxn>
                  <a:cxn ang="0">
                    <a:pos x="57" y="43"/>
                  </a:cxn>
                  <a:cxn ang="0">
                    <a:pos x="48" y="51"/>
                  </a:cxn>
                  <a:cxn ang="0">
                    <a:pos x="47" y="52"/>
                  </a:cxn>
                  <a:cxn ang="0">
                    <a:pos x="48" y="51"/>
                  </a:cxn>
                  <a:cxn ang="0">
                    <a:pos x="35" y="223"/>
                  </a:cxn>
                  <a:cxn ang="0">
                    <a:pos x="249" y="310"/>
                  </a:cxn>
                  <a:cxn ang="0">
                    <a:pos x="293" y="277"/>
                  </a:cxn>
                  <a:cxn ang="0">
                    <a:pos x="293" y="278"/>
                  </a:cxn>
                  <a:cxn ang="0">
                    <a:pos x="293" y="277"/>
                  </a:cxn>
                  <a:cxn ang="0">
                    <a:pos x="299" y="271"/>
                  </a:cxn>
                  <a:cxn ang="0">
                    <a:pos x="307" y="259"/>
                  </a:cxn>
                  <a:cxn ang="0">
                    <a:pos x="321" y="232"/>
                  </a:cxn>
                  <a:cxn ang="0">
                    <a:pos x="333" y="187"/>
                  </a:cxn>
                  <a:cxn ang="0">
                    <a:pos x="331" y="134"/>
                  </a:cxn>
                </a:cxnLst>
                <a:rect l="0" t="0" r="r" b="b"/>
                <a:pathLst>
                  <a:path w="336" h="340">
                    <a:moveTo>
                      <a:pt x="331" y="134"/>
                    </a:moveTo>
                    <a:cubicBezTo>
                      <a:pt x="329" y="128"/>
                      <a:pt x="325" y="110"/>
                      <a:pt x="312" y="86"/>
                    </a:cubicBezTo>
                    <a:cubicBezTo>
                      <a:pt x="306" y="76"/>
                      <a:pt x="291" y="50"/>
                      <a:pt x="259" y="29"/>
                    </a:cubicBezTo>
                    <a:cubicBezTo>
                      <a:pt x="227" y="7"/>
                      <a:pt x="197" y="4"/>
                      <a:pt x="186" y="2"/>
                    </a:cubicBezTo>
                    <a:cubicBezTo>
                      <a:pt x="184" y="2"/>
                      <a:pt x="166" y="0"/>
                      <a:pt x="147" y="2"/>
                    </a:cubicBezTo>
                    <a:cubicBezTo>
                      <a:pt x="131" y="5"/>
                      <a:pt x="131" y="5"/>
                      <a:pt x="131" y="5"/>
                    </a:cubicBezTo>
                    <a:cubicBezTo>
                      <a:pt x="124" y="7"/>
                      <a:pt x="114" y="10"/>
                      <a:pt x="107" y="12"/>
                    </a:cubicBezTo>
                    <a:cubicBezTo>
                      <a:pt x="107" y="12"/>
                      <a:pt x="91" y="18"/>
                      <a:pt x="75" y="29"/>
                    </a:cubicBezTo>
                    <a:cubicBezTo>
                      <a:pt x="72" y="31"/>
                      <a:pt x="68" y="34"/>
                      <a:pt x="65" y="36"/>
                    </a:cubicBezTo>
                    <a:cubicBezTo>
                      <a:pt x="62" y="38"/>
                      <a:pt x="60" y="40"/>
                      <a:pt x="57" y="43"/>
                    </a:cubicBezTo>
                    <a:cubicBezTo>
                      <a:pt x="54" y="45"/>
                      <a:pt x="51" y="48"/>
                      <a:pt x="48" y="51"/>
                    </a:cubicBezTo>
                    <a:cubicBezTo>
                      <a:pt x="48" y="51"/>
                      <a:pt x="47" y="52"/>
                      <a:pt x="47" y="52"/>
                    </a:cubicBezTo>
                    <a:cubicBezTo>
                      <a:pt x="47" y="52"/>
                      <a:pt x="47" y="51"/>
                      <a:pt x="48" y="51"/>
                    </a:cubicBezTo>
                    <a:cubicBezTo>
                      <a:pt x="7" y="93"/>
                      <a:pt x="0" y="161"/>
                      <a:pt x="35" y="223"/>
                    </a:cubicBezTo>
                    <a:cubicBezTo>
                      <a:pt x="80" y="302"/>
                      <a:pt x="175" y="340"/>
                      <a:pt x="249" y="310"/>
                    </a:cubicBezTo>
                    <a:cubicBezTo>
                      <a:pt x="267" y="302"/>
                      <a:pt x="281" y="291"/>
                      <a:pt x="293" y="277"/>
                    </a:cubicBezTo>
                    <a:cubicBezTo>
                      <a:pt x="293" y="278"/>
                      <a:pt x="293" y="278"/>
                      <a:pt x="293" y="278"/>
                    </a:cubicBezTo>
                    <a:cubicBezTo>
                      <a:pt x="293" y="278"/>
                      <a:pt x="293" y="278"/>
                      <a:pt x="293" y="277"/>
                    </a:cubicBezTo>
                    <a:cubicBezTo>
                      <a:pt x="295" y="275"/>
                      <a:pt x="297" y="273"/>
                      <a:pt x="299" y="271"/>
                    </a:cubicBezTo>
                    <a:cubicBezTo>
                      <a:pt x="302" y="267"/>
                      <a:pt x="305" y="263"/>
                      <a:pt x="307" y="259"/>
                    </a:cubicBezTo>
                    <a:cubicBezTo>
                      <a:pt x="315" y="246"/>
                      <a:pt x="317" y="242"/>
                      <a:pt x="321" y="232"/>
                    </a:cubicBezTo>
                    <a:cubicBezTo>
                      <a:pt x="321" y="232"/>
                      <a:pt x="330" y="211"/>
                      <a:pt x="333" y="187"/>
                    </a:cubicBezTo>
                    <a:cubicBezTo>
                      <a:pt x="334" y="178"/>
                      <a:pt x="336" y="160"/>
                      <a:pt x="331" y="134"/>
                    </a:cubicBezTo>
                    <a:close/>
                  </a:path>
                </a:pathLst>
              </a:custGeom>
              <a:gradFill rotWithShape="1">
                <a:gsLst>
                  <a:gs pos="0">
                    <a:srgbClr val="018CCB">
                      <a:gamma/>
                      <a:tint val="57255"/>
                      <a:invGamma/>
                    </a:srgbClr>
                  </a:gs>
                  <a:gs pos="100000">
                    <a:srgbClr val="018CCB"/>
                  </a:gs>
                </a:gsLst>
                <a:lin ang="5400000" scaled="1"/>
              </a:gra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51" name="Freeform 70">
                <a:extLst>
                  <a:ext uri="{FF2B5EF4-FFF2-40B4-BE49-F238E27FC236}">
                    <a16:creationId xmlns:a16="http://schemas.microsoft.com/office/drawing/2014/main" id="{D0EB0275-37DC-BDEF-22E5-B1AB545FBDF2}"/>
                  </a:ext>
                </a:extLst>
              </p:cNvPr>
              <p:cNvSpPr>
                <a:spLocks/>
              </p:cNvSpPr>
              <p:nvPr/>
            </p:nvSpPr>
            <p:spPr bwMode="auto">
              <a:xfrm>
                <a:off x="1196" y="1089"/>
                <a:ext cx="100" cy="102"/>
              </a:xfrm>
              <a:custGeom>
                <a:avLst/>
                <a:gdLst/>
                <a:ahLst/>
                <a:cxnLst>
                  <a:cxn ang="0">
                    <a:pos x="15" y="58"/>
                  </a:cxn>
                  <a:cxn ang="0">
                    <a:pos x="68" y="0"/>
                  </a:cxn>
                  <a:cxn ang="0">
                    <a:pos x="65" y="59"/>
                  </a:cxn>
                  <a:cxn ang="0">
                    <a:pos x="139" y="89"/>
                  </a:cxn>
                  <a:cxn ang="0">
                    <a:pos x="154" y="79"/>
                  </a:cxn>
                  <a:cxn ang="0">
                    <a:pos x="100" y="137"/>
                  </a:cxn>
                  <a:cxn ang="0">
                    <a:pos x="86" y="147"/>
                  </a:cxn>
                  <a:cxn ang="0">
                    <a:pos x="12" y="117"/>
                  </a:cxn>
                  <a:cxn ang="0">
                    <a:pos x="15" y="58"/>
                  </a:cxn>
                </a:cxnLst>
                <a:rect l="0" t="0" r="r" b="b"/>
                <a:pathLst>
                  <a:path w="154" h="158">
                    <a:moveTo>
                      <a:pt x="15" y="58"/>
                    </a:moveTo>
                    <a:cubicBezTo>
                      <a:pt x="68" y="0"/>
                      <a:pt x="68" y="0"/>
                      <a:pt x="68" y="0"/>
                    </a:cubicBezTo>
                    <a:cubicBezTo>
                      <a:pt x="55" y="15"/>
                      <a:pt x="53" y="38"/>
                      <a:pt x="65" y="59"/>
                    </a:cubicBezTo>
                    <a:cubicBezTo>
                      <a:pt x="80" y="86"/>
                      <a:pt x="114" y="100"/>
                      <a:pt x="139" y="89"/>
                    </a:cubicBezTo>
                    <a:cubicBezTo>
                      <a:pt x="145" y="87"/>
                      <a:pt x="150" y="83"/>
                      <a:pt x="154" y="79"/>
                    </a:cubicBezTo>
                    <a:cubicBezTo>
                      <a:pt x="100" y="137"/>
                      <a:pt x="100" y="137"/>
                      <a:pt x="100" y="137"/>
                    </a:cubicBezTo>
                    <a:cubicBezTo>
                      <a:pt x="96" y="141"/>
                      <a:pt x="91" y="145"/>
                      <a:pt x="86" y="147"/>
                    </a:cubicBezTo>
                    <a:cubicBezTo>
                      <a:pt x="60" y="158"/>
                      <a:pt x="27" y="144"/>
                      <a:pt x="12" y="117"/>
                    </a:cubicBezTo>
                    <a:cubicBezTo>
                      <a:pt x="0" y="96"/>
                      <a:pt x="2" y="73"/>
                      <a:pt x="15" y="58"/>
                    </a:cubicBezTo>
                    <a:close/>
                  </a:path>
                </a:pathLst>
              </a:custGeom>
              <a:gradFill rotWithShape="1">
                <a:gsLst>
                  <a:gs pos="0">
                    <a:srgbClr val="018CCB">
                      <a:gamma/>
                      <a:tint val="57255"/>
                      <a:invGamma/>
                    </a:srgbClr>
                  </a:gs>
                  <a:gs pos="100000">
                    <a:srgbClr val="018CCB"/>
                  </a:gs>
                </a:gsLst>
                <a:lin ang="5400000" scaled="1"/>
              </a:gra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52" name="Freeform 71">
                <a:extLst>
                  <a:ext uri="{FF2B5EF4-FFF2-40B4-BE49-F238E27FC236}">
                    <a16:creationId xmlns:a16="http://schemas.microsoft.com/office/drawing/2014/main" id="{E80E40E9-64D4-633A-0EEF-27AAC2BB065E}"/>
                  </a:ext>
                </a:extLst>
              </p:cNvPr>
              <p:cNvSpPr>
                <a:spLocks/>
              </p:cNvSpPr>
              <p:nvPr/>
            </p:nvSpPr>
            <p:spPr bwMode="auto">
              <a:xfrm>
                <a:off x="1196" y="1089"/>
                <a:ext cx="100" cy="102"/>
              </a:xfrm>
              <a:custGeom>
                <a:avLst/>
                <a:gdLst/>
                <a:ahLst/>
                <a:cxnLst>
                  <a:cxn ang="0">
                    <a:pos x="15" y="58"/>
                  </a:cxn>
                  <a:cxn ang="0">
                    <a:pos x="68" y="0"/>
                  </a:cxn>
                  <a:cxn ang="0">
                    <a:pos x="65" y="59"/>
                  </a:cxn>
                  <a:cxn ang="0">
                    <a:pos x="139" y="89"/>
                  </a:cxn>
                  <a:cxn ang="0">
                    <a:pos x="154" y="79"/>
                  </a:cxn>
                  <a:cxn ang="0">
                    <a:pos x="100" y="137"/>
                  </a:cxn>
                  <a:cxn ang="0">
                    <a:pos x="86" y="147"/>
                  </a:cxn>
                  <a:cxn ang="0">
                    <a:pos x="12" y="117"/>
                  </a:cxn>
                  <a:cxn ang="0">
                    <a:pos x="15" y="58"/>
                  </a:cxn>
                </a:cxnLst>
                <a:rect l="0" t="0" r="r" b="b"/>
                <a:pathLst>
                  <a:path w="154" h="158">
                    <a:moveTo>
                      <a:pt x="15" y="58"/>
                    </a:moveTo>
                    <a:cubicBezTo>
                      <a:pt x="68" y="0"/>
                      <a:pt x="68" y="0"/>
                      <a:pt x="68" y="0"/>
                    </a:cubicBezTo>
                    <a:cubicBezTo>
                      <a:pt x="55" y="15"/>
                      <a:pt x="53" y="38"/>
                      <a:pt x="65" y="59"/>
                    </a:cubicBezTo>
                    <a:cubicBezTo>
                      <a:pt x="80" y="86"/>
                      <a:pt x="114" y="100"/>
                      <a:pt x="139" y="89"/>
                    </a:cubicBezTo>
                    <a:cubicBezTo>
                      <a:pt x="145" y="87"/>
                      <a:pt x="150" y="83"/>
                      <a:pt x="154" y="79"/>
                    </a:cubicBezTo>
                    <a:cubicBezTo>
                      <a:pt x="100" y="137"/>
                      <a:pt x="100" y="137"/>
                      <a:pt x="100" y="137"/>
                    </a:cubicBezTo>
                    <a:cubicBezTo>
                      <a:pt x="96" y="141"/>
                      <a:pt x="91" y="145"/>
                      <a:pt x="86" y="147"/>
                    </a:cubicBezTo>
                    <a:cubicBezTo>
                      <a:pt x="60" y="158"/>
                      <a:pt x="27" y="144"/>
                      <a:pt x="12" y="117"/>
                    </a:cubicBezTo>
                    <a:cubicBezTo>
                      <a:pt x="0" y="96"/>
                      <a:pt x="2" y="73"/>
                      <a:pt x="15" y="58"/>
                    </a:cubicBezTo>
                  </a:path>
                </a:pathLst>
              </a:custGeom>
              <a:gradFill rotWithShape="1">
                <a:gsLst>
                  <a:gs pos="0">
                    <a:srgbClr val="018CCB">
                      <a:gamma/>
                      <a:tint val="57255"/>
                      <a:invGamma/>
                    </a:srgbClr>
                  </a:gs>
                  <a:gs pos="100000">
                    <a:srgbClr val="018CCB"/>
                  </a:gs>
                </a:gsLst>
                <a:lin ang="5400000" scaled="1"/>
              </a:gra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53" name="Freeform 72">
                <a:extLst>
                  <a:ext uri="{FF2B5EF4-FFF2-40B4-BE49-F238E27FC236}">
                    <a16:creationId xmlns:a16="http://schemas.microsoft.com/office/drawing/2014/main" id="{687C8783-3B59-8319-120B-9CB66557233B}"/>
                  </a:ext>
                </a:extLst>
              </p:cNvPr>
              <p:cNvSpPr>
                <a:spLocks/>
              </p:cNvSpPr>
              <p:nvPr/>
            </p:nvSpPr>
            <p:spPr bwMode="auto">
              <a:xfrm>
                <a:off x="1211" y="998"/>
                <a:ext cx="168" cy="172"/>
              </a:xfrm>
              <a:custGeom>
                <a:avLst/>
                <a:gdLst/>
                <a:ahLst/>
                <a:cxnLst>
                  <a:cxn ang="0">
                    <a:pos x="32" y="48"/>
                  </a:cxn>
                  <a:cxn ang="0">
                    <a:pos x="66" y="24"/>
                  </a:cxn>
                  <a:cxn ang="0">
                    <a:pos x="232" y="91"/>
                  </a:cxn>
                  <a:cxn ang="0">
                    <a:pos x="133" y="160"/>
                  </a:cxn>
                  <a:cxn ang="0">
                    <a:pos x="59" y="130"/>
                  </a:cxn>
                  <a:cxn ang="0">
                    <a:pos x="41" y="199"/>
                  </a:cxn>
                  <a:cxn ang="0">
                    <a:pos x="115" y="229"/>
                  </a:cxn>
                  <a:cxn ang="0">
                    <a:pos x="133" y="160"/>
                  </a:cxn>
                  <a:cxn ang="0">
                    <a:pos x="232" y="91"/>
                  </a:cxn>
                  <a:cxn ang="0">
                    <a:pos x="222" y="223"/>
                  </a:cxn>
                  <a:cxn ang="0">
                    <a:pos x="154" y="260"/>
                  </a:cxn>
                  <a:cxn ang="0">
                    <a:pos x="80" y="253"/>
                  </a:cxn>
                  <a:cxn ang="0">
                    <a:pos x="22" y="205"/>
                  </a:cxn>
                  <a:cxn ang="0">
                    <a:pos x="0" y="131"/>
                  </a:cxn>
                  <a:cxn ang="0">
                    <a:pos x="8" y="88"/>
                  </a:cxn>
                  <a:cxn ang="0">
                    <a:pos x="32" y="48"/>
                  </a:cxn>
                </a:cxnLst>
                <a:rect l="0" t="0" r="r" b="b"/>
                <a:pathLst>
                  <a:path w="259" h="267">
                    <a:moveTo>
                      <a:pt x="32" y="48"/>
                    </a:moveTo>
                    <a:cubicBezTo>
                      <a:pt x="41" y="38"/>
                      <a:pt x="53" y="29"/>
                      <a:pt x="66" y="24"/>
                    </a:cubicBezTo>
                    <a:cubicBezTo>
                      <a:pt x="123" y="0"/>
                      <a:pt x="197" y="30"/>
                      <a:pt x="232" y="91"/>
                    </a:cubicBezTo>
                    <a:cubicBezTo>
                      <a:pt x="213" y="111"/>
                      <a:pt x="174" y="138"/>
                      <a:pt x="133" y="160"/>
                    </a:cubicBezTo>
                    <a:cubicBezTo>
                      <a:pt x="117" y="133"/>
                      <a:pt x="84" y="119"/>
                      <a:pt x="59" y="130"/>
                    </a:cubicBezTo>
                    <a:cubicBezTo>
                      <a:pt x="33" y="141"/>
                      <a:pt x="25" y="172"/>
                      <a:pt x="41" y="199"/>
                    </a:cubicBezTo>
                    <a:cubicBezTo>
                      <a:pt x="56" y="226"/>
                      <a:pt x="90" y="240"/>
                      <a:pt x="115" y="229"/>
                    </a:cubicBezTo>
                    <a:cubicBezTo>
                      <a:pt x="140" y="218"/>
                      <a:pt x="148" y="187"/>
                      <a:pt x="133" y="160"/>
                    </a:cubicBezTo>
                    <a:cubicBezTo>
                      <a:pt x="174" y="138"/>
                      <a:pt x="213" y="111"/>
                      <a:pt x="232" y="91"/>
                    </a:cubicBezTo>
                    <a:cubicBezTo>
                      <a:pt x="259" y="139"/>
                      <a:pt x="253" y="191"/>
                      <a:pt x="222" y="223"/>
                    </a:cubicBezTo>
                    <a:cubicBezTo>
                      <a:pt x="195" y="252"/>
                      <a:pt x="164" y="258"/>
                      <a:pt x="154" y="260"/>
                    </a:cubicBezTo>
                    <a:cubicBezTo>
                      <a:pt x="145" y="262"/>
                      <a:pt x="114" y="267"/>
                      <a:pt x="80" y="253"/>
                    </a:cubicBezTo>
                    <a:cubicBezTo>
                      <a:pt x="50" y="240"/>
                      <a:pt x="31" y="220"/>
                      <a:pt x="22" y="205"/>
                    </a:cubicBezTo>
                    <a:cubicBezTo>
                      <a:pt x="0" y="171"/>
                      <a:pt x="0" y="141"/>
                      <a:pt x="0" y="131"/>
                    </a:cubicBezTo>
                    <a:cubicBezTo>
                      <a:pt x="0" y="110"/>
                      <a:pt x="7" y="92"/>
                      <a:pt x="8" y="88"/>
                    </a:cubicBezTo>
                    <a:cubicBezTo>
                      <a:pt x="14" y="72"/>
                      <a:pt x="21" y="62"/>
                      <a:pt x="32" y="48"/>
                    </a:cubicBezTo>
                    <a:close/>
                  </a:path>
                </a:pathLst>
              </a:custGeom>
              <a:gradFill rotWithShape="1">
                <a:gsLst>
                  <a:gs pos="0">
                    <a:srgbClr val="018CCB">
                      <a:gamma/>
                      <a:tint val="57255"/>
                      <a:invGamma/>
                    </a:srgbClr>
                  </a:gs>
                  <a:gs pos="100000">
                    <a:srgbClr val="018CCB"/>
                  </a:gs>
                </a:gsLst>
                <a:lin ang="5400000" scaled="1"/>
              </a:gra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54" name="Freeform 73">
                <a:extLst>
                  <a:ext uri="{FF2B5EF4-FFF2-40B4-BE49-F238E27FC236}">
                    <a16:creationId xmlns:a16="http://schemas.microsoft.com/office/drawing/2014/main" id="{37EAB979-AE1B-6D30-3061-4E56D0624E5A}"/>
                  </a:ext>
                </a:extLst>
              </p:cNvPr>
              <p:cNvSpPr>
                <a:spLocks/>
              </p:cNvSpPr>
              <p:nvPr/>
            </p:nvSpPr>
            <p:spPr bwMode="auto">
              <a:xfrm>
                <a:off x="1201" y="998"/>
                <a:ext cx="179" cy="172"/>
              </a:xfrm>
              <a:custGeom>
                <a:avLst/>
                <a:gdLst/>
                <a:ahLst/>
                <a:cxnLst>
                  <a:cxn ang="0">
                    <a:pos x="51" y="48"/>
                  </a:cxn>
                  <a:cxn ang="0">
                    <a:pos x="35" y="195"/>
                  </a:cxn>
                  <a:cxn ang="0">
                    <a:pos x="164" y="262"/>
                  </a:cxn>
                  <a:cxn ang="0">
                    <a:pos x="241" y="224"/>
                  </a:cxn>
                  <a:cxn ang="0">
                    <a:pos x="251" y="91"/>
                  </a:cxn>
                  <a:cxn ang="0">
                    <a:pos x="152" y="160"/>
                  </a:cxn>
                  <a:cxn ang="0">
                    <a:pos x="134" y="229"/>
                  </a:cxn>
                  <a:cxn ang="0">
                    <a:pos x="60" y="199"/>
                  </a:cxn>
                  <a:cxn ang="0">
                    <a:pos x="78" y="130"/>
                  </a:cxn>
                  <a:cxn ang="0">
                    <a:pos x="152" y="160"/>
                  </a:cxn>
                  <a:cxn ang="0">
                    <a:pos x="251" y="91"/>
                  </a:cxn>
                  <a:cxn ang="0">
                    <a:pos x="85" y="24"/>
                  </a:cxn>
                  <a:cxn ang="0">
                    <a:pos x="51" y="48"/>
                  </a:cxn>
                </a:cxnLst>
                <a:rect l="0" t="0" r="r" b="b"/>
                <a:pathLst>
                  <a:path w="278" h="268">
                    <a:moveTo>
                      <a:pt x="51" y="48"/>
                    </a:moveTo>
                    <a:cubicBezTo>
                      <a:pt x="0" y="111"/>
                      <a:pt x="23" y="172"/>
                      <a:pt x="35" y="195"/>
                    </a:cubicBezTo>
                    <a:cubicBezTo>
                      <a:pt x="59" y="241"/>
                      <a:pt x="112" y="268"/>
                      <a:pt x="164" y="262"/>
                    </a:cubicBezTo>
                    <a:cubicBezTo>
                      <a:pt x="207" y="257"/>
                      <a:pt x="232" y="233"/>
                      <a:pt x="241" y="224"/>
                    </a:cubicBezTo>
                    <a:cubicBezTo>
                      <a:pt x="272" y="191"/>
                      <a:pt x="278" y="139"/>
                      <a:pt x="251" y="91"/>
                    </a:cubicBezTo>
                    <a:cubicBezTo>
                      <a:pt x="232" y="111"/>
                      <a:pt x="193" y="138"/>
                      <a:pt x="152" y="160"/>
                    </a:cubicBezTo>
                    <a:cubicBezTo>
                      <a:pt x="167" y="187"/>
                      <a:pt x="159" y="218"/>
                      <a:pt x="134" y="229"/>
                    </a:cubicBezTo>
                    <a:cubicBezTo>
                      <a:pt x="109" y="240"/>
                      <a:pt x="75" y="226"/>
                      <a:pt x="60" y="199"/>
                    </a:cubicBezTo>
                    <a:cubicBezTo>
                      <a:pt x="44" y="172"/>
                      <a:pt x="52" y="141"/>
                      <a:pt x="78" y="130"/>
                    </a:cubicBezTo>
                    <a:cubicBezTo>
                      <a:pt x="103" y="119"/>
                      <a:pt x="136" y="133"/>
                      <a:pt x="152" y="160"/>
                    </a:cubicBezTo>
                    <a:cubicBezTo>
                      <a:pt x="193" y="138"/>
                      <a:pt x="232" y="111"/>
                      <a:pt x="251" y="91"/>
                    </a:cubicBezTo>
                    <a:cubicBezTo>
                      <a:pt x="216" y="30"/>
                      <a:pt x="142" y="0"/>
                      <a:pt x="85" y="24"/>
                    </a:cubicBezTo>
                    <a:cubicBezTo>
                      <a:pt x="72" y="29"/>
                      <a:pt x="60" y="38"/>
                      <a:pt x="51" y="48"/>
                    </a:cubicBezTo>
                  </a:path>
                </a:pathLst>
              </a:custGeom>
              <a:gradFill rotWithShape="1">
                <a:gsLst>
                  <a:gs pos="0">
                    <a:srgbClr val="018CCB">
                      <a:gamma/>
                      <a:tint val="57255"/>
                      <a:invGamma/>
                    </a:srgbClr>
                  </a:gs>
                  <a:gs pos="100000">
                    <a:srgbClr val="018CCB"/>
                  </a:gs>
                </a:gsLst>
                <a:lin ang="5400000" scaled="1"/>
              </a:gra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55" name="Freeform 74">
                <a:extLst>
                  <a:ext uri="{FF2B5EF4-FFF2-40B4-BE49-F238E27FC236}">
                    <a16:creationId xmlns:a16="http://schemas.microsoft.com/office/drawing/2014/main" id="{EA8DAD3C-B024-0794-AB1F-8BEA4DDA5F2F}"/>
                  </a:ext>
                </a:extLst>
              </p:cNvPr>
              <p:cNvSpPr>
                <a:spLocks/>
              </p:cNvSpPr>
              <p:nvPr/>
            </p:nvSpPr>
            <p:spPr bwMode="auto">
              <a:xfrm>
                <a:off x="1211" y="1029"/>
                <a:ext cx="143" cy="142"/>
              </a:xfrm>
              <a:custGeom>
                <a:avLst/>
                <a:gdLst/>
                <a:ahLst/>
                <a:cxnLst>
                  <a:cxn ang="0">
                    <a:pos x="18" y="149"/>
                  </a:cxn>
                  <a:cxn ang="0">
                    <a:pos x="4" y="113"/>
                  </a:cxn>
                  <a:cxn ang="0">
                    <a:pos x="2" y="74"/>
                  </a:cxn>
                  <a:cxn ang="0">
                    <a:pos x="13" y="32"/>
                  </a:cxn>
                  <a:cxn ang="0">
                    <a:pos x="24" y="12"/>
                  </a:cxn>
                  <a:cxn ang="0">
                    <a:pos x="33" y="0"/>
                  </a:cxn>
                  <a:cxn ang="0">
                    <a:pos x="27" y="129"/>
                  </a:cxn>
                  <a:cxn ang="0">
                    <a:pos x="192" y="196"/>
                  </a:cxn>
                  <a:cxn ang="0">
                    <a:pos x="223" y="175"/>
                  </a:cxn>
                  <a:cxn ang="0">
                    <a:pos x="210" y="188"/>
                  </a:cxn>
                  <a:cxn ang="0">
                    <a:pos x="202" y="193"/>
                  </a:cxn>
                  <a:cxn ang="0">
                    <a:pos x="172" y="208"/>
                  </a:cxn>
                  <a:cxn ang="0">
                    <a:pos x="159" y="212"/>
                  </a:cxn>
                  <a:cxn ang="0">
                    <a:pos x="141" y="214"/>
                  </a:cxn>
                  <a:cxn ang="0">
                    <a:pos x="117" y="214"/>
                  </a:cxn>
                  <a:cxn ang="0">
                    <a:pos x="100" y="211"/>
                  </a:cxn>
                  <a:cxn ang="0">
                    <a:pos x="91" y="208"/>
                  </a:cxn>
                  <a:cxn ang="0">
                    <a:pos x="74" y="202"/>
                  </a:cxn>
                  <a:cxn ang="0">
                    <a:pos x="59" y="193"/>
                  </a:cxn>
                  <a:cxn ang="0">
                    <a:pos x="18" y="149"/>
                  </a:cxn>
                </a:cxnLst>
                <a:rect l="0" t="0" r="r" b="b"/>
                <a:pathLst>
                  <a:path w="223" h="220">
                    <a:moveTo>
                      <a:pt x="18" y="149"/>
                    </a:moveTo>
                    <a:cubicBezTo>
                      <a:pt x="15" y="144"/>
                      <a:pt x="8" y="131"/>
                      <a:pt x="4" y="113"/>
                    </a:cubicBezTo>
                    <a:cubicBezTo>
                      <a:pt x="0" y="95"/>
                      <a:pt x="1" y="81"/>
                      <a:pt x="2" y="74"/>
                    </a:cubicBezTo>
                    <a:cubicBezTo>
                      <a:pt x="4" y="54"/>
                      <a:pt x="8" y="43"/>
                      <a:pt x="13" y="32"/>
                    </a:cubicBezTo>
                    <a:cubicBezTo>
                      <a:pt x="16" y="25"/>
                      <a:pt x="19" y="20"/>
                      <a:pt x="24" y="12"/>
                    </a:cubicBezTo>
                    <a:cubicBezTo>
                      <a:pt x="26" y="8"/>
                      <a:pt x="30" y="4"/>
                      <a:pt x="33" y="0"/>
                    </a:cubicBezTo>
                    <a:cubicBezTo>
                      <a:pt x="5" y="32"/>
                      <a:pt x="1" y="83"/>
                      <a:pt x="27" y="129"/>
                    </a:cubicBezTo>
                    <a:cubicBezTo>
                      <a:pt x="62" y="190"/>
                      <a:pt x="136" y="220"/>
                      <a:pt x="192" y="196"/>
                    </a:cubicBezTo>
                    <a:cubicBezTo>
                      <a:pt x="205" y="191"/>
                      <a:pt x="215" y="184"/>
                      <a:pt x="223" y="175"/>
                    </a:cubicBezTo>
                    <a:cubicBezTo>
                      <a:pt x="219" y="179"/>
                      <a:pt x="214" y="184"/>
                      <a:pt x="210" y="188"/>
                    </a:cubicBezTo>
                    <a:cubicBezTo>
                      <a:pt x="208" y="189"/>
                      <a:pt x="204" y="192"/>
                      <a:pt x="202" y="193"/>
                    </a:cubicBezTo>
                    <a:cubicBezTo>
                      <a:pt x="188" y="202"/>
                      <a:pt x="182" y="204"/>
                      <a:pt x="172" y="208"/>
                    </a:cubicBezTo>
                    <a:cubicBezTo>
                      <a:pt x="168" y="209"/>
                      <a:pt x="163" y="211"/>
                      <a:pt x="159" y="212"/>
                    </a:cubicBezTo>
                    <a:cubicBezTo>
                      <a:pt x="153" y="213"/>
                      <a:pt x="146" y="214"/>
                      <a:pt x="141" y="214"/>
                    </a:cubicBezTo>
                    <a:cubicBezTo>
                      <a:pt x="135" y="215"/>
                      <a:pt x="122" y="215"/>
                      <a:pt x="117" y="214"/>
                    </a:cubicBezTo>
                    <a:cubicBezTo>
                      <a:pt x="112" y="213"/>
                      <a:pt x="105" y="212"/>
                      <a:pt x="100" y="211"/>
                    </a:cubicBezTo>
                    <a:cubicBezTo>
                      <a:pt x="97" y="210"/>
                      <a:pt x="94" y="209"/>
                      <a:pt x="91" y="208"/>
                    </a:cubicBezTo>
                    <a:cubicBezTo>
                      <a:pt x="80" y="205"/>
                      <a:pt x="80" y="205"/>
                      <a:pt x="74" y="202"/>
                    </a:cubicBezTo>
                    <a:cubicBezTo>
                      <a:pt x="67" y="198"/>
                      <a:pt x="62" y="195"/>
                      <a:pt x="59" y="193"/>
                    </a:cubicBezTo>
                    <a:cubicBezTo>
                      <a:pt x="35" y="177"/>
                      <a:pt x="21" y="155"/>
                      <a:pt x="18" y="149"/>
                    </a:cubicBezTo>
                    <a:close/>
                  </a:path>
                </a:pathLst>
              </a:custGeom>
              <a:gradFill rotWithShape="1">
                <a:gsLst>
                  <a:gs pos="0">
                    <a:srgbClr val="018CCB">
                      <a:gamma/>
                      <a:tint val="57255"/>
                      <a:invGamma/>
                    </a:srgbClr>
                  </a:gs>
                  <a:gs pos="100000">
                    <a:srgbClr val="018CCB"/>
                  </a:gs>
                </a:gsLst>
                <a:lin ang="5400000" scaled="1"/>
              </a:gra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56" name="Freeform 75">
                <a:extLst>
                  <a:ext uri="{FF2B5EF4-FFF2-40B4-BE49-F238E27FC236}">
                    <a16:creationId xmlns:a16="http://schemas.microsoft.com/office/drawing/2014/main" id="{1C63A4B6-AB81-2B58-B82B-1A1F527468E3}"/>
                  </a:ext>
                </a:extLst>
              </p:cNvPr>
              <p:cNvSpPr>
                <a:spLocks/>
              </p:cNvSpPr>
              <p:nvPr/>
            </p:nvSpPr>
            <p:spPr bwMode="auto">
              <a:xfrm>
                <a:off x="1205" y="1029"/>
                <a:ext cx="150" cy="162"/>
              </a:xfrm>
              <a:custGeom>
                <a:avLst/>
                <a:gdLst/>
                <a:ahLst/>
                <a:cxnLst>
                  <a:cxn ang="0">
                    <a:pos x="27" y="149"/>
                  </a:cxn>
                  <a:cxn ang="0">
                    <a:pos x="42" y="0"/>
                  </a:cxn>
                  <a:cxn ang="0">
                    <a:pos x="36" y="129"/>
                  </a:cxn>
                  <a:cxn ang="0">
                    <a:pos x="201" y="196"/>
                  </a:cxn>
                  <a:cxn ang="0">
                    <a:pos x="232" y="175"/>
                  </a:cxn>
                  <a:cxn ang="0">
                    <a:pos x="27" y="149"/>
                  </a:cxn>
                </a:cxnLst>
                <a:rect l="0" t="0" r="r" b="b"/>
                <a:pathLst>
                  <a:path w="232" h="249">
                    <a:moveTo>
                      <a:pt x="27" y="149"/>
                    </a:moveTo>
                    <a:cubicBezTo>
                      <a:pt x="0" y="100"/>
                      <a:pt x="6" y="44"/>
                      <a:pt x="42" y="0"/>
                    </a:cubicBezTo>
                    <a:cubicBezTo>
                      <a:pt x="14" y="32"/>
                      <a:pt x="10" y="83"/>
                      <a:pt x="36" y="129"/>
                    </a:cubicBezTo>
                    <a:cubicBezTo>
                      <a:pt x="71" y="190"/>
                      <a:pt x="145" y="220"/>
                      <a:pt x="201" y="196"/>
                    </a:cubicBezTo>
                    <a:cubicBezTo>
                      <a:pt x="214" y="191"/>
                      <a:pt x="224" y="184"/>
                      <a:pt x="232" y="175"/>
                    </a:cubicBezTo>
                    <a:cubicBezTo>
                      <a:pt x="156" y="249"/>
                      <a:pt x="60" y="209"/>
                      <a:pt x="27" y="149"/>
                    </a:cubicBezTo>
                  </a:path>
                </a:pathLst>
              </a:custGeom>
              <a:gradFill rotWithShape="1">
                <a:gsLst>
                  <a:gs pos="0">
                    <a:srgbClr val="018CCB">
                      <a:gamma/>
                      <a:tint val="57255"/>
                      <a:invGamma/>
                    </a:srgbClr>
                  </a:gs>
                  <a:gs pos="100000">
                    <a:srgbClr val="018CCB"/>
                  </a:gs>
                </a:gsLst>
                <a:lin ang="5400000" scaled="1"/>
              </a:gra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57" name="Freeform 76">
                <a:extLst>
                  <a:ext uri="{FF2B5EF4-FFF2-40B4-BE49-F238E27FC236}">
                    <a16:creationId xmlns:a16="http://schemas.microsoft.com/office/drawing/2014/main" id="{A89E8A37-15D9-B3F6-4916-65F905EC6FFD}"/>
                  </a:ext>
                </a:extLst>
              </p:cNvPr>
              <p:cNvSpPr>
                <a:spLocks/>
              </p:cNvSpPr>
              <p:nvPr/>
            </p:nvSpPr>
            <p:spPr bwMode="auto">
              <a:xfrm>
                <a:off x="1207" y="998"/>
                <a:ext cx="177" cy="172"/>
              </a:xfrm>
              <a:custGeom>
                <a:avLst/>
                <a:gdLst/>
                <a:ahLst/>
                <a:cxnLst>
                  <a:cxn ang="0">
                    <a:pos x="240" y="91"/>
                  </a:cxn>
                  <a:cxn ang="0">
                    <a:pos x="199" y="244"/>
                  </a:cxn>
                  <a:cxn ang="0">
                    <a:pos x="34" y="177"/>
                  </a:cxn>
                  <a:cxn ang="0">
                    <a:pos x="74" y="24"/>
                  </a:cxn>
                  <a:cxn ang="0">
                    <a:pos x="240" y="91"/>
                  </a:cxn>
                </a:cxnLst>
                <a:rect l="0" t="0" r="r" b="b"/>
                <a:pathLst>
                  <a:path w="274" h="268">
                    <a:moveTo>
                      <a:pt x="240" y="91"/>
                    </a:moveTo>
                    <a:cubicBezTo>
                      <a:pt x="274" y="152"/>
                      <a:pt x="256" y="221"/>
                      <a:pt x="199" y="244"/>
                    </a:cubicBezTo>
                    <a:cubicBezTo>
                      <a:pt x="143" y="268"/>
                      <a:pt x="69" y="238"/>
                      <a:pt x="34" y="177"/>
                    </a:cubicBezTo>
                    <a:cubicBezTo>
                      <a:pt x="0" y="116"/>
                      <a:pt x="18" y="48"/>
                      <a:pt x="74" y="24"/>
                    </a:cubicBezTo>
                    <a:cubicBezTo>
                      <a:pt x="131" y="0"/>
                      <a:pt x="205" y="30"/>
                      <a:pt x="240" y="91"/>
                    </a:cubicBezTo>
                    <a:close/>
                  </a:path>
                </a:pathLst>
              </a:custGeom>
              <a:gradFill rotWithShape="1">
                <a:gsLst>
                  <a:gs pos="0">
                    <a:srgbClr val="018CCB"/>
                  </a:gs>
                  <a:gs pos="100000">
                    <a:srgbClr val="018CCB">
                      <a:gamma/>
                      <a:tint val="57255"/>
                      <a:invGamma/>
                    </a:srgbClr>
                  </a:gs>
                </a:gsLst>
                <a:lin ang="5400000" scaled="1"/>
              </a:gra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grpSp>
      </p:grpSp>
      <p:sp>
        <p:nvSpPr>
          <p:cNvPr id="158" name="Rectangle 93">
            <a:extLst>
              <a:ext uri="{FF2B5EF4-FFF2-40B4-BE49-F238E27FC236}">
                <a16:creationId xmlns:a16="http://schemas.microsoft.com/office/drawing/2014/main" id="{557C667D-ED83-AAE2-4B27-2FAAE47B18A3}"/>
              </a:ext>
            </a:extLst>
          </p:cNvPr>
          <p:cNvSpPr>
            <a:spLocks noChangeArrowheads="1"/>
          </p:cNvSpPr>
          <p:nvPr/>
        </p:nvSpPr>
        <p:spPr bwMode="auto">
          <a:xfrm>
            <a:off x="3941556" y="5605659"/>
            <a:ext cx="143160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b="1" baseline="-25000">
                <a:solidFill>
                  <a:schemeClr val="bg2"/>
                </a:solidFill>
                <a:latin typeface="Arial" panose="020B0604020202020204" pitchFamily="34" charset="0"/>
              </a:defRPr>
            </a:lvl1pPr>
            <a:lvl2pPr marL="742950" indent="-285750" eaLnBrk="0" hangingPunct="0">
              <a:defRPr b="1" baseline="-25000">
                <a:solidFill>
                  <a:schemeClr val="bg2"/>
                </a:solidFill>
                <a:latin typeface="Arial" panose="020B0604020202020204" pitchFamily="34" charset="0"/>
              </a:defRPr>
            </a:lvl2pPr>
            <a:lvl3pPr marL="1143000" indent="-228600" eaLnBrk="0" hangingPunct="0">
              <a:defRPr b="1" baseline="-25000">
                <a:solidFill>
                  <a:schemeClr val="bg2"/>
                </a:solidFill>
                <a:latin typeface="Arial" panose="020B0604020202020204" pitchFamily="34" charset="0"/>
              </a:defRPr>
            </a:lvl3pPr>
            <a:lvl4pPr marL="1600200" indent="-228600" eaLnBrk="0" hangingPunct="0">
              <a:defRPr b="1" baseline="-25000">
                <a:solidFill>
                  <a:schemeClr val="bg2"/>
                </a:solidFill>
                <a:latin typeface="Arial" panose="020B0604020202020204" pitchFamily="34" charset="0"/>
              </a:defRPr>
            </a:lvl4pPr>
            <a:lvl5pPr marL="2057400" indent="-228600" eaLnBrk="0" hangingPunct="0">
              <a:defRPr b="1" baseline="-25000">
                <a:solidFill>
                  <a:schemeClr val="bg2"/>
                </a:solidFill>
                <a:latin typeface="Arial" panose="020B0604020202020204" pitchFamily="34" charset="0"/>
              </a:defRPr>
            </a:lvl5pPr>
            <a:lvl6pPr marL="2514600" indent="-228600" eaLnBrk="0" fontAlgn="base" hangingPunct="0">
              <a:spcBef>
                <a:spcPct val="0"/>
              </a:spcBef>
              <a:spcAft>
                <a:spcPct val="0"/>
              </a:spcAft>
              <a:defRPr b="1" baseline="-25000">
                <a:solidFill>
                  <a:schemeClr val="bg2"/>
                </a:solidFill>
                <a:latin typeface="Arial" panose="020B0604020202020204" pitchFamily="34" charset="0"/>
              </a:defRPr>
            </a:lvl6pPr>
            <a:lvl7pPr marL="2971800" indent="-228600" eaLnBrk="0" fontAlgn="base" hangingPunct="0">
              <a:spcBef>
                <a:spcPct val="0"/>
              </a:spcBef>
              <a:spcAft>
                <a:spcPct val="0"/>
              </a:spcAft>
              <a:defRPr b="1" baseline="-25000">
                <a:solidFill>
                  <a:schemeClr val="bg2"/>
                </a:solidFill>
                <a:latin typeface="Arial" panose="020B0604020202020204" pitchFamily="34" charset="0"/>
              </a:defRPr>
            </a:lvl7pPr>
            <a:lvl8pPr marL="3429000" indent="-228600" eaLnBrk="0" fontAlgn="base" hangingPunct="0">
              <a:spcBef>
                <a:spcPct val="0"/>
              </a:spcBef>
              <a:spcAft>
                <a:spcPct val="0"/>
              </a:spcAft>
              <a:defRPr b="1" baseline="-25000">
                <a:solidFill>
                  <a:schemeClr val="bg2"/>
                </a:solidFill>
                <a:latin typeface="Arial" panose="020B0604020202020204" pitchFamily="34" charset="0"/>
              </a:defRPr>
            </a:lvl8pPr>
            <a:lvl9pPr marL="3886200" indent="-228600" eaLnBrk="0" fontAlgn="base" hangingPunct="0">
              <a:spcBef>
                <a:spcPct val="0"/>
              </a:spcBef>
              <a:spcAft>
                <a:spcPct val="0"/>
              </a:spcAft>
              <a:defRPr b="1" baseline="-25000">
                <a:solidFill>
                  <a:schemeClr val="bg2"/>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 altLang="ko-KR" sz="1000" b="0" i="0" u="none" strike="noStrike" kern="0" cap="none" spc="0" normalizeH="0" baseline="0" noProof="0" dirty="0">
                <a:ln>
                  <a:noFill/>
                </a:ln>
                <a:solidFill>
                  <a:srgbClr val="808080"/>
                </a:solidFill>
                <a:effectLst/>
                <a:uLnTx/>
                <a:uFillTx/>
                <a:latin typeface="Poppins" panose="00000500000000000000" pitchFamily="2" charset="0"/>
                <a:ea typeface="Gulim" panose="020B0600000101010101" pitchFamily="34" charset="-127"/>
                <a:cs typeface="Poppins" panose="00000500000000000000" pitchFamily="2" charset="0"/>
              </a:rPr>
              <a:t>Mejoramos cada día lo que hacemos, para ser más efectivos</a:t>
            </a:r>
          </a:p>
        </p:txBody>
      </p:sp>
      <p:sp>
        <p:nvSpPr>
          <p:cNvPr id="160" name="Rectangle 95">
            <a:extLst>
              <a:ext uri="{FF2B5EF4-FFF2-40B4-BE49-F238E27FC236}">
                <a16:creationId xmlns:a16="http://schemas.microsoft.com/office/drawing/2014/main" id="{3AC64AD0-77E7-27BB-3ABC-87693480F985}"/>
              </a:ext>
            </a:extLst>
          </p:cNvPr>
          <p:cNvSpPr>
            <a:spLocks noChangeArrowheads="1"/>
          </p:cNvSpPr>
          <p:nvPr/>
        </p:nvSpPr>
        <p:spPr bwMode="auto">
          <a:xfrm>
            <a:off x="7053181" y="5619295"/>
            <a:ext cx="13716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b="1" baseline="-25000">
                <a:solidFill>
                  <a:schemeClr val="bg2"/>
                </a:solidFill>
                <a:latin typeface="Arial" panose="020B0604020202020204" pitchFamily="34" charset="0"/>
              </a:defRPr>
            </a:lvl1pPr>
            <a:lvl2pPr marL="742950" indent="-285750" eaLnBrk="0" hangingPunct="0">
              <a:defRPr b="1" baseline="-25000">
                <a:solidFill>
                  <a:schemeClr val="bg2"/>
                </a:solidFill>
                <a:latin typeface="Arial" panose="020B0604020202020204" pitchFamily="34" charset="0"/>
              </a:defRPr>
            </a:lvl2pPr>
            <a:lvl3pPr marL="1143000" indent="-228600" eaLnBrk="0" hangingPunct="0">
              <a:defRPr b="1" baseline="-25000">
                <a:solidFill>
                  <a:schemeClr val="bg2"/>
                </a:solidFill>
                <a:latin typeface="Arial" panose="020B0604020202020204" pitchFamily="34" charset="0"/>
              </a:defRPr>
            </a:lvl3pPr>
            <a:lvl4pPr marL="1600200" indent="-228600" eaLnBrk="0" hangingPunct="0">
              <a:defRPr b="1" baseline="-25000">
                <a:solidFill>
                  <a:schemeClr val="bg2"/>
                </a:solidFill>
                <a:latin typeface="Arial" panose="020B0604020202020204" pitchFamily="34" charset="0"/>
              </a:defRPr>
            </a:lvl4pPr>
            <a:lvl5pPr marL="2057400" indent="-228600" eaLnBrk="0" hangingPunct="0">
              <a:defRPr b="1" baseline="-25000">
                <a:solidFill>
                  <a:schemeClr val="bg2"/>
                </a:solidFill>
                <a:latin typeface="Arial" panose="020B0604020202020204" pitchFamily="34" charset="0"/>
              </a:defRPr>
            </a:lvl5pPr>
            <a:lvl6pPr marL="2514600" indent="-228600" eaLnBrk="0" fontAlgn="base" hangingPunct="0">
              <a:spcBef>
                <a:spcPct val="0"/>
              </a:spcBef>
              <a:spcAft>
                <a:spcPct val="0"/>
              </a:spcAft>
              <a:defRPr b="1" baseline="-25000">
                <a:solidFill>
                  <a:schemeClr val="bg2"/>
                </a:solidFill>
                <a:latin typeface="Arial" panose="020B0604020202020204" pitchFamily="34" charset="0"/>
              </a:defRPr>
            </a:lvl6pPr>
            <a:lvl7pPr marL="2971800" indent="-228600" eaLnBrk="0" fontAlgn="base" hangingPunct="0">
              <a:spcBef>
                <a:spcPct val="0"/>
              </a:spcBef>
              <a:spcAft>
                <a:spcPct val="0"/>
              </a:spcAft>
              <a:defRPr b="1" baseline="-25000">
                <a:solidFill>
                  <a:schemeClr val="bg2"/>
                </a:solidFill>
                <a:latin typeface="Arial" panose="020B0604020202020204" pitchFamily="34" charset="0"/>
              </a:defRPr>
            </a:lvl7pPr>
            <a:lvl8pPr marL="3429000" indent="-228600" eaLnBrk="0" fontAlgn="base" hangingPunct="0">
              <a:spcBef>
                <a:spcPct val="0"/>
              </a:spcBef>
              <a:spcAft>
                <a:spcPct val="0"/>
              </a:spcAft>
              <a:defRPr b="1" baseline="-25000">
                <a:solidFill>
                  <a:schemeClr val="bg2"/>
                </a:solidFill>
                <a:latin typeface="Arial" panose="020B0604020202020204" pitchFamily="34" charset="0"/>
              </a:defRPr>
            </a:lvl8pPr>
            <a:lvl9pPr marL="3886200" indent="-228600" eaLnBrk="0" fontAlgn="base" hangingPunct="0">
              <a:spcBef>
                <a:spcPct val="0"/>
              </a:spcBef>
              <a:spcAft>
                <a:spcPct val="0"/>
              </a:spcAft>
              <a:defRPr b="1" baseline="-25000">
                <a:solidFill>
                  <a:schemeClr val="bg2"/>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 altLang="ko-KR" sz="1000" b="0" i="0" u="none" strike="noStrike" kern="0" cap="none" spc="0" normalizeH="0" baseline="0" noProof="0" dirty="0">
                <a:ln>
                  <a:noFill/>
                </a:ln>
                <a:solidFill>
                  <a:srgbClr val="808080"/>
                </a:solidFill>
                <a:effectLst/>
                <a:uLnTx/>
                <a:uFillTx/>
                <a:latin typeface="Poppins" panose="00000500000000000000" pitchFamily="2" charset="0"/>
                <a:ea typeface="Gulim" panose="020B0600000101010101" pitchFamily="34" charset="-127"/>
                <a:cs typeface="Poppins" panose="00000500000000000000" pitchFamily="2" charset="0"/>
              </a:rPr>
              <a:t>Generamos credibilidad y confianza a través de nuestros actos</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s-CO" sz="1000" b="0" i="0" u="none" strike="noStrike" kern="0" cap="none" spc="0" normalizeH="0" baseline="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62" name="Rectangle 99">
            <a:extLst>
              <a:ext uri="{FF2B5EF4-FFF2-40B4-BE49-F238E27FC236}">
                <a16:creationId xmlns:a16="http://schemas.microsoft.com/office/drawing/2014/main" id="{B6E680C6-D5EE-C61D-B631-0D75BFD941F9}"/>
              </a:ext>
            </a:extLst>
          </p:cNvPr>
          <p:cNvSpPr>
            <a:spLocks noChangeArrowheads="1"/>
          </p:cNvSpPr>
          <p:nvPr/>
        </p:nvSpPr>
        <p:spPr bwMode="auto">
          <a:xfrm>
            <a:off x="7627076" y="2492833"/>
            <a:ext cx="158205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b="1" baseline="-25000">
                <a:solidFill>
                  <a:schemeClr val="bg2"/>
                </a:solidFill>
                <a:latin typeface="Arial" panose="020B0604020202020204" pitchFamily="34" charset="0"/>
              </a:defRPr>
            </a:lvl1pPr>
            <a:lvl2pPr marL="742950" indent="-285750" eaLnBrk="0" hangingPunct="0">
              <a:defRPr b="1" baseline="-25000">
                <a:solidFill>
                  <a:schemeClr val="bg2"/>
                </a:solidFill>
                <a:latin typeface="Arial" panose="020B0604020202020204" pitchFamily="34" charset="0"/>
              </a:defRPr>
            </a:lvl2pPr>
            <a:lvl3pPr marL="1143000" indent="-228600" eaLnBrk="0" hangingPunct="0">
              <a:defRPr b="1" baseline="-25000">
                <a:solidFill>
                  <a:schemeClr val="bg2"/>
                </a:solidFill>
                <a:latin typeface="Arial" panose="020B0604020202020204" pitchFamily="34" charset="0"/>
              </a:defRPr>
            </a:lvl3pPr>
            <a:lvl4pPr marL="1600200" indent="-228600" eaLnBrk="0" hangingPunct="0">
              <a:defRPr b="1" baseline="-25000">
                <a:solidFill>
                  <a:schemeClr val="bg2"/>
                </a:solidFill>
                <a:latin typeface="Arial" panose="020B0604020202020204" pitchFamily="34" charset="0"/>
              </a:defRPr>
            </a:lvl4pPr>
            <a:lvl5pPr marL="2057400" indent="-228600" eaLnBrk="0" hangingPunct="0">
              <a:defRPr b="1" baseline="-25000">
                <a:solidFill>
                  <a:schemeClr val="bg2"/>
                </a:solidFill>
                <a:latin typeface="Arial" panose="020B0604020202020204" pitchFamily="34" charset="0"/>
              </a:defRPr>
            </a:lvl5pPr>
            <a:lvl6pPr marL="2514600" indent="-228600" eaLnBrk="0" fontAlgn="base" hangingPunct="0">
              <a:spcBef>
                <a:spcPct val="0"/>
              </a:spcBef>
              <a:spcAft>
                <a:spcPct val="0"/>
              </a:spcAft>
              <a:defRPr b="1" baseline="-25000">
                <a:solidFill>
                  <a:schemeClr val="bg2"/>
                </a:solidFill>
                <a:latin typeface="Arial" panose="020B0604020202020204" pitchFamily="34" charset="0"/>
              </a:defRPr>
            </a:lvl6pPr>
            <a:lvl7pPr marL="2971800" indent="-228600" eaLnBrk="0" fontAlgn="base" hangingPunct="0">
              <a:spcBef>
                <a:spcPct val="0"/>
              </a:spcBef>
              <a:spcAft>
                <a:spcPct val="0"/>
              </a:spcAft>
              <a:defRPr b="1" baseline="-25000">
                <a:solidFill>
                  <a:schemeClr val="bg2"/>
                </a:solidFill>
                <a:latin typeface="Arial" panose="020B0604020202020204" pitchFamily="34" charset="0"/>
              </a:defRPr>
            </a:lvl7pPr>
            <a:lvl8pPr marL="3429000" indent="-228600" eaLnBrk="0" fontAlgn="base" hangingPunct="0">
              <a:spcBef>
                <a:spcPct val="0"/>
              </a:spcBef>
              <a:spcAft>
                <a:spcPct val="0"/>
              </a:spcAft>
              <a:defRPr b="1" baseline="-25000">
                <a:solidFill>
                  <a:schemeClr val="bg2"/>
                </a:solidFill>
                <a:latin typeface="Arial" panose="020B0604020202020204" pitchFamily="34" charset="0"/>
              </a:defRPr>
            </a:lvl8pPr>
            <a:lvl9pPr marL="3886200" indent="-228600" eaLnBrk="0" fontAlgn="base" hangingPunct="0">
              <a:spcBef>
                <a:spcPct val="0"/>
              </a:spcBef>
              <a:spcAft>
                <a:spcPct val="0"/>
              </a:spcAft>
              <a:defRPr b="1" baseline="-25000">
                <a:solidFill>
                  <a:schemeClr val="bg2"/>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 altLang="ko-KR" sz="1000" b="0" i="0" u="none" strike="noStrike" kern="0" cap="none" spc="0" normalizeH="0" baseline="0" noProof="0" dirty="0">
                <a:ln>
                  <a:noFill/>
                </a:ln>
                <a:solidFill>
                  <a:srgbClr val="808080"/>
                </a:solidFill>
                <a:effectLst/>
                <a:uLnTx/>
                <a:uFillTx/>
                <a:latin typeface="Poppins" panose="00000500000000000000" pitchFamily="2" charset="0"/>
                <a:ea typeface="Gulim" panose="020B0600000101010101" pitchFamily="34" charset="-127"/>
                <a:cs typeface="Poppins" panose="00000500000000000000" pitchFamily="2" charset="0"/>
              </a:rPr>
              <a:t>Trabajamos en equipo para el logro de los resultados que aportan al cumplimiento de nuestros objetivos corporativos</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s-CO" sz="1000" b="0" i="0" u="none" strike="noStrike" kern="0" cap="none" spc="0" normalizeH="0" baseline="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64" name="Rectangle 101">
            <a:extLst>
              <a:ext uri="{FF2B5EF4-FFF2-40B4-BE49-F238E27FC236}">
                <a16:creationId xmlns:a16="http://schemas.microsoft.com/office/drawing/2014/main" id="{6B66DA8D-8B3A-4242-1D17-FF4FF46B7D5C}"/>
              </a:ext>
            </a:extLst>
          </p:cNvPr>
          <p:cNvSpPr>
            <a:spLocks noChangeArrowheads="1"/>
          </p:cNvSpPr>
          <p:nvPr/>
        </p:nvSpPr>
        <p:spPr bwMode="auto">
          <a:xfrm>
            <a:off x="5387010" y="1690758"/>
            <a:ext cx="154265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b="1" baseline="-25000">
                <a:solidFill>
                  <a:schemeClr val="bg2"/>
                </a:solidFill>
                <a:latin typeface="Arial" panose="020B0604020202020204" pitchFamily="34" charset="0"/>
              </a:defRPr>
            </a:lvl1pPr>
            <a:lvl2pPr marL="742950" indent="-285750" eaLnBrk="0" hangingPunct="0">
              <a:defRPr b="1" baseline="-25000">
                <a:solidFill>
                  <a:schemeClr val="bg2"/>
                </a:solidFill>
                <a:latin typeface="Arial" panose="020B0604020202020204" pitchFamily="34" charset="0"/>
              </a:defRPr>
            </a:lvl2pPr>
            <a:lvl3pPr marL="1143000" indent="-228600" eaLnBrk="0" hangingPunct="0">
              <a:defRPr b="1" baseline="-25000">
                <a:solidFill>
                  <a:schemeClr val="bg2"/>
                </a:solidFill>
                <a:latin typeface="Arial" panose="020B0604020202020204" pitchFamily="34" charset="0"/>
              </a:defRPr>
            </a:lvl3pPr>
            <a:lvl4pPr marL="1600200" indent="-228600" eaLnBrk="0" hangingPunct="0">
              <a:defRPr b="1" baseline="-25000">
                <a:solidFill>
                  <a:schemeClr val="bg2"/>
                </a:solidFill>
                <a:latin typeface="Arial" panose="020B0604020202020204" pitchFamily="34" charset="0"/>
              </a:defRPr>
            </a:lvl4pPr>
            <a:lvl5pPr marL="2057400" indent="-228600" eaLnBrk="0" hangingPunct="0">
              <a:defRPr b="1" baseline="-25000">
                <a:solidFill>
                  <a:schemeClr val="bg2"/>
                </a:solidFill>
                <a:latin typeface="Arial" panose="020B0604020202020204" pitchFamily="34" charset="0"/>
              </a:defRPr>
            </a:lvl5pPr>
            <a:lvl6pPr marL="2514600" indent="-228600" eaLnBrk="0" fontAlgn="base" hangingPunct="0">
              <a:spcBef>
                <a:spcPct val="0"/>
              </a:spcBef>
              <a:spcAft>
                <a:spcPct val="0"/>
              </a:spcAft>
              <a:defRPr b="1" baseline="-25000">
                <a:solidFill>
                  <a:schemeClr val="bg2"/>
                </a:solidFill>
                <a:latin typeface="Arial" panose="020B0604020202020204" pitchFamily="34" charset="0"/>
              </a:defRPr>
            </a:lvl6pPr>
            <a:lvl7pPr marL="2971800" indent="-228600" eaLnBrk="0" fontAlgn="base" hangingPunct="0">
              <a:spcBef>
                <a:spcPct val="0"/>
              </a:spcBef>
              <a:spcAft>
                <a:spcPct val="0"/>
              </a:spcAft>
              <a:defRPr b="1" baseline="-25000">
                <a:solidFill>
                  <a:schemeClr val="bg2"/>
                </a:solidFill>
                <a:latin typeface="Arial" panose="020B0604020202020204" pitchFamily="34" charset="0"/>
              </a:defRPr>
            </a:lvl7pPr>
            <a:lvl8pPr marL="3429000" indent="-228600" eaLnBrk="0" fontAlgn="base" hangingPunct="0">
              <a:spcBef>
                <a:spcPct val="0"/>
              </a:spcBef>
              <a:spcAft>
                <a:spcPct val="0"/>
              </a:spcAft>
              <a:defRPr b="1" baseline="-25000">
                <a:solidFill>
                  <a:schemeClr val="bg2"/>
                </a:solidFill>
                <a:latin typeface="Arial" panose="020B0604020202020204" pitchFamily="34" charset="0"/>
              </a:defRPr>
            </a:lvl8pPr>
            <a:lvl9pPr marL="3886200" indent="-228600" eaLnBrk="0" fontAlgn="base" hangingPunct="0">
              <a:spcBef>
                <a:spcPct val="0"/>
              </a:spcBef>
              <a:spcAft>
                <a:spcPct val="0"/>
              </a:spcAft>
              <a:defRPr b="1" baseline="-25000">
                <a:solidFill>
                  <a:schemeClr val="bg2"/>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 altLang="ko-KR" sz="1000" b="0" i="0" u="none" strike="noStrike" kern="0" cap="none" spc="0" normalizeH="0" baseline="0" noProof="0" dirty="0">
                <a:ln>
                  <a:noFill/>
                </a:ln>
                <a:solidFill>
                  <a:srgbClr val="808080"/>
                </a:solidFill>
                <a:effectLst/>
                <a:uLnTx/>
                <a:uFillTx/>
                <a:latin typeface="Poppins" panose="00000500000000000000" pitchFamily="2" charset="0"/>
                <a:ea typeface="Gulim" panose="020B0600000101010101" pitchFamily="34" charset="-127"/>
                <a:cs typeface="Poppins" panose="00000500000000000000" pitchFamily="2" charset="0"/>
              </a:rPr>
              <a:t>Somos sensibles a las necesidades de las personas, cálidos y amables en nuestras relaciones</a:t>
            </a:r>
          </a:p>
        </p:txBody>
      </p:sp>
      <p:sp>
        <p:nvSpPr>
          <p:cNvPr id="2" name="CuadroTexto 1">
            <a:extLst>
              <a:ext uri="{FF2B5EF4-FFF2-40B4-BE49-F238E27FC236}">
                <a16:creationId xmlns:a16="http://schemas.microsoft.com/office/drawing/2014/main" id="{6B44C3D4-FE1E-4639-DABC-43B2D847F120}"/>
              </a:ext>
            </a:extLst>
          </p:cNvPr>
          <p:cNvSpPr txBox="1"/>
          <p:nvPr/>
        </p:nvSpPr>
        <p:spPr>
          <a:xfrm>
            <a:off x="501817" y="400088"/>
            <a:ext cx="6073044"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200" b="1" i="0" u="none" strike="noStrike" kern="0" cap="none" spc="0" normalizeH="0" baseline="0" noProof="0" dirty="0">
                <a:ln>
                  <a:noFill/>
                </a:ln>
                <a:solidFill>
                  <a:srgbClr val="0D5D2B"/>
                </a:solidFill>
                <a:effectLst/>
                <a:uLnTx/>
                <a:uFillTx/>
                <a:latin typeface="Poppins ExtraBold" panose="00000900000000000000" pitchFamily="50" charset="0"/>
                <a:cs typeface="Poppins ExtraBold" panose="00000900000000000000" pitchFamily="50" charset="0"/>
                <a:sym typeface="Arial"/>
              </a:rPr>
              <a:t>Filosofía Corporativa</a:t>
            </a:r>
          </a:p>
        </p:txBody>
      </p:sp>
      <p:sp>
        <p:nvSpPr>
          <p:cNvPr id="3" name="Rectángulo 2">
            <a:extLst>
              <a:ext uri="{FF2B5EF4-FFF2-40B4-BE49-F238E27FC236}">
                <a16:creationId xmlns:a16="http://schemas.microsoft.com/office/drawing/2014/main" id="{B3FE2A85-9047-C961-5636-34001699F17F}"/>
              </a:ext>
            </a:extLst>
          </p:cNvPr>
          <p:cNvSpPr/>
          <p:nvPr/>
        </p:nvSpPr>
        <p:spPr>
          <a:xfrm>
            <a:off x="639028" y="1069489"/>
            <a:ext cx="1210538" cy="45719"/>
          </a:xfrm>
          <a:prstGeom prst="rect">
            <a:avLst/>
          </a:prstGeom>
          <a:solidFill>
            <a:srgbClr val="C7C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dirty="0">
              <a:ln>
                <a:noFill/>
              </a:ln>
              <a:solidFill>
                <a:prstClr val="white"/>
              </a:solidFill>
              <a:effectLst/>
              <a:uLnTx/>
              <a:uFillTx/>
              <a:latin typeface="Calibri" panose="020F0502020204030204"/>
              <a:ea typeface="+mn-ea"/>
              <a:cs typeface="+mn-cs"/>
              <a:sym typeface="Arial"/>
            </a:endParaRPr>
          </a:p>
        </p:txBody>
      </p:sp>
    </p:spTree>
    <p:extLst>
      <p:ext uri="{BB962C8B-B14F-4D97-AF65-F5344CB8AC3E}">
        <p14:creationId xmlns:p14="http://schemas.microsoft.com/office/powerpoint/2010/main" val="76008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8F86B73-4032-39C4-0629-857D93B0CABF}"/>
            </a:ext>
          </a:extLst>
        </p:cNvPr>
        <p:cNvGrpSpPr/>
        <p:nvPr/>
      </p:nvGrpSpPr>
      <p:grpSpPr>
        <a:xfrm>
          <a:off x="0" y="0"/>
          <a:ext cx="0" cy="0"/>
          <a:chOff x="0" y="0"/>
          <a:chExt cx="0" cy="0"/>
        </a:xfrm>
      </p:grpSpPr>
      <p:pic>
        <p:nvPicPr>
          <p:cNvPr id="11" name="Imagen 10" descr="Imagen que contiene Logotipo&#10;&#10;Descripción generada automáticamente">
            <a:extLst>
              <a:ext uri="{FF2B5EF4-FFF2-40B4-BE49-F238E27FC236}">
                <a16:creationId xmlns:a16="http://schemas.microsoft.com/office/drawing/2014/main" id="{05ED2D92-ED38-FBE4-2DF8-318C0036B809}"/>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648850" y="520700"/>
            <a:ext cx="2322950" cy="485098"/>
          </a:xfrm>
          <a:prstGeom prst="rect">
            <a:avLst/>
          </a:prstGeom>
        </p:spPr>
      </p:pic>
      <p:sp>
        <p:nvSpPr>
          <p:cNvPr id="5" name="CuadroTexto 4">
            <a:extLst>
              <a:ext uri="{FF2B5EF4-FFF2-40B4-BE49-F238E27FC236}">
                <a16:creationId xmlns:a16="http://schemas.microsoft.com/office/drawing/2014/main" id="{E7A623C1-2A4D-22E9-BE86-1A4E8B13AC7C}"/>
              </a:ext>
            </a:extLst>
          </p:cNvPr>
          <p:cNvSpPr txBox="1"/>
          <p:nvPr/>
        </p:nvSpPr>
        <p:spPr>
          <a:xfrm>
            <a:off x="3123671" y="2735605"/>
            <a:ext cx="5944658" cy="1386790"/>
          </a:xfrm>
          <a:prstGeom prst="rect">
            <a:avLst/>
          </a:prstGeom>
          <a:noFill/>
        </p:spPr>
        <p:txBody>
          <a:bodyPr wrap="square" rtlCol="0">
            <a:spAutoFit/>
          </a:bodyPr>
          <a:lstStyle/>
          <a:p>
            <a:pPr marL="0" marR="0" lvl="0" indent="0" algn="ctr" defTabSz="914400" rtl="0" eaLnBrk="1" fontAlgn="auto" latinLnBrk="0" hangingPunct="1">
              <a:lnSpc>
                <a:spcPts val="5000"/>
              </a:lnSpc>
              <a:spcBef>
                <a:spcPts val="0"/>
              </a:spcBef>
              <a:spcAft>
                <a:spcPts val="0"/>
              </a:spcAft>
              <a:buClrTx/>
              <a:buSzTx/>
              <a:buFontTx/>
              <a:buNone/>
              <a:tabLst/>
              <a:defRPr/>
            </a:pPr>
            <a:r>
              <a:rPr lang="es-ES" sz="4800" b="1" dirty="0">
                <a:solidFill>
                  <a:prstClr val="white"/>
                </a:solidFill>
                <a:latin typeface="Poppins" panose="00000500000000000000" pitchFamily="2" charset="0"/>
                <a:cs typeface="Poppins" panose="00000500000000000000" pitchFamily="2" charset="0"/>
              </a:rPr>
              <a:t>Planeación</a:t>
            </a:r>
            <a:r>
              <a:rPr kumimoji="0" lang="es-ES" sz="4800" b="1"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 </a:t>
            </a:r>
            <a:r>
              <a:rPr kumimoji="0" lang="es-ES" sz="4800" b="1" i="0" u="none" strike="noStrike" kern="1200" cap="none" spc="0" normalizeH="0" baseline="0" noProof="0" dirty="0">
                <a:ln>
                  <a:noFill/>
                </a:ln>
                <a:solidFill>
                  <a:srgbClr val="006837"/>
                </a:solidFill>
                <a:effectLst/>
                <a:uLnTx/>
                <a:uFillTx/>
                <a:latin typeface="Poppins" panose="00000500000000000000" pitchFamily="2" charset="0"/>
                <a:ea typeface="+mn-ea"/>
                <a:cs typeface="Poppins" panose="00000500000000000000" pitchFamily="2" charset="0"/>
              </a:rPr>
              <a:t> Estratégica</a:t>
            </a:r>
            <a:endParaRPr kumimoji="0" lang="en-US" sz="4800" b="1" i="0" u="none" strike="noStrike" kern="1200" cap="none" spc="0" normalizeH="0" baseline="0" noProof="0" dirty="0">
              <a:ln>
                <a:noFill/>
              </a:ln>
              <a:solidFill>
                <a:srgbClr val="006837"/>
              </a:solidFill>
              <a:effectLst/>
              <a:uLnTx/>
              <a:uFillTx/>
              <a:latin typeface="Poppins" panose="00000500000000000000" pitchFamily="2" charset="0"/>
              <a:ea typeface="+mn-ea"/>
              <a:cs typeface="Poppins" panose="00000500000000000000" pitchFamily="2" charset="0"/>
            </a:endParaRPr>
          </a:p>
        </p:txBody>
      </p:sp>
      <p:sp>
        <p:nvSpPr>
          <p:cNvPr id="8" name="CuadroTexto 7">
            <a:extLst>
              <a:ext uri="{FF2B5EF4-FFF2-40B4-BE49-F238E27FC236}">
                <a16:creationId xmlns:a16="http://schemas.microsoft.com/office/drawing/2014/main" id="{B7CFCFF0-0668-3D38-3816-7B2D195DE22E}"/>
              </a:ext>
            </a:extLst>
          </p:cNvPr>
          <p:cNvSpPr txBox="1"/>
          <p:nvPr/>
        </p:nvSpPr>
        <p:spPr>
          <a:xfrm>
            <a:off x="4482603" y="4039380"/>
            <a:ext cx="3226795"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006837"/>
                </a:solidFill>
                <a:effectLst/>
                <a:uLnTx/>
                <a:uFillTx/>
                <a:latin typeface="Poppins" panose="00000500000000000000" pitchFamily="2" charset="0"/>
                <a:ea typeface="+mn-ea"/>
                <a:cs typeface="Poppins" panose="00000500000000000000" pitchFamily="2" charset="0"/>
              </a:rPr>
              <a:t>EPS delagente</a:t>
            </a:r>
            <a:endParaRPr kumimoji="0" lang="es-CO" sz="18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grpSp>
        <p:nvGrpSpPr>
          <p:cNvPr id="16" name="Grupo 15">
            <a:extLst>
              <a:ext uri="{FF2B5EF4-FFF2-40B4-BE49-F238E27FC236}">
                <a16:creationId xmlns:a16="http://schemas.microsoft.com/office/drawing/2014/main" id="{ECEA728E-8FA4-50C1-85E7-46B113C524F5}"/>
              </a:ext>
            </a:extLst>
          </p:cNvPr>
          <p:cNvGrpSpPr/>
          <p:nvPr/>
        </p:nvGrpSpPr>
        <p:grpSpPr>
          <a:xfrm>
            <a:off x="226178" y="5634011"/>
            <a:ext cx="11739645" cy="965809"/>
            <a:chOff x="278200" y="5634011"/>
            <a:chExt cx="11739645" cy="965809"/>
          </a:xfrm>
        </p:grpSpPr>
        <p:pic>
          <p:nvPicPr>
            <p:cNvPr id="18" name="Imagen 17">
              <a:extLst>
                <a:ext uri="{FF2B5EF4-FFF2-40B4-BE49-F238E27FC236}">
                  <a16:creationId xmlns:a16="http://schemas.microsoft.com/office/drawing/2014/main" id="{06240CEC-6975-9EDE-91E1-018EEFE092DB}"/>
                </a:ext>
              </a:extLst>
            </p:cNvPr>
            <p:cNvPicPr>
              <a:picLocks noChangeAspect="1"/>
            </p:cNvPicPr>
            <p:nvPr/>
          </p:nvPicPr>
          <p:blipFill>
            <a:blip r:embed="rId4">
              <a:alphaModFix/>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rot="16200000">
              <a:off x="11524299" y="6023512"/>
              <a:ext cx="883048" cy="104045"/>
            </a:xfrm>
            <a:prstGeom prst="rect">
              <a:avLst/>
            </a:prstGeom>
          </p:spPr>
        </p:pic>
        <p:pic>
          <p:nvPicPr>
            <p:cNvPr id="19" name="Imagen 18" descr="Forma&#10;&#10;Descripción generada automáticamente con confianza media">
              <a:extLst>
                <a:ext uri="{FF2B5EF4-FFF2-40B4-BE49-F238E27FC236}">
                  <a16:creationId xmlns:a16="http://schemas.microsoft.com/office/drawing/2014/main" id="{4F286257-D554-C316-F29D-5FA14F87FB8C}"/>
                </a:ext>
              </a:extLst>
            </p:cNvPr>
            <p:cNvPicPr>
              <a:picLocks noChangeAspect="1"/>
            </p:cNvPicPr>
            <p:nvPr/>
          </p:nvPicPr>
          <p:blipFill>
            <a:blip r:embed="rId6">
              <a:alphaModFix/>
              <a:lum bright="70000" contrast="-70000"/>
              <a:extLst>
                <a:ext uri="{BEBA8EAE-BF5A-486C-A8C5-ECC9F3942E4B}">
                  <a14:imgProps xmlns:a14="http://schemas.microsoft.com/office/drawing/2010/main">
                    <a14:imgLayer r:embed="rId7">
                      <a14:imgEffect>
                        <a14:artisticPhotocopy/>
                      </a14:imgEffect>
                    </a14:imgLayer>
                  </a14:imgProps>
                </a:ext>
                <a:ext uri="{28A0092B-C50C-407E-A947-70E740481C1C}">
                  <a14:useLocalDpi xmlns:a14="http://schemas.microsoft.com/office/drawing/2010/main" val="0"/>
                </a:ext>
              </a:extLst>
            </a:blip>
            <a:stretch>
              <a:fillRect/>
            </a:stretch>
          </p:blipFill>
          <p:spPr>
            <a:xfrm>
              <a:off x="278200" y="6434298"/>
              <a:ext cx="845345" cy="165522"/>
            </a:xfrm>
            <a:prstGeom prst="rect">
              <a:avLst/>
            </a:prstGeom>
          </p:spPr>
        </p:pic>
      </p:grpSp>
    </p:spTree>
    <p:extLst>
      <p:ext uri="{BB962C8B-B14F-4D97-AF65-F5344CB8AC3E}">
        <p14:creationId xmlns:p14="http://schemas.microsoft.com/office/powerpoint/2010/main" val="3625982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D5227-8192-B290-10EB-EE932D0FA7E4}"/>
            </a:ext>
          </a:extLst>
        </p:cNvPr>
        <p:cNvGrpSpPr/>
        <p:nvPr/>
      </p:nvGrpSpPr>
      <p:grpSpPr>
        <a:xfrm>
          <a:off x="0" y="0"/>
          <a:ext cx="0" cy="0"/>
          <a:chOff x="0" y="0"/>
          <a:chExt cx="0" cy="0"/>
        </a:xfrm>
      </p:grpSpPr>
      <p:sp>
        <p:nvSpPr>
          <p:cNvPr id="9" name="CuadroTexto 8">
            <a:extLst>
              <a:ext uri="{FF2B5EF4-FFF2-40B4-BE49-F238E27FC236}">
                <a16:creationId xmlns:a16="http://schemas.microsoft.com/office/drawing/2014/main" id="{E4ECE30B-197E-6178-FC35-ACAB34EDB97B}"/>
              </a:ext>
            </a:extLst>
          </p:cNvPr>
          <p:cNvSpPr txBox="1"/>
          <p:nvPr/>
        </p:nvSpPr>
        <p:spPr>
          <a:xfrm>
            <a:off x="1231586" y="168363"/>
            <a:ext cx="3853408" cy="830997"/>
          </a:xfrm>
          <a:prstGeom prst="rect">
            <a:avLst/>
          </a:prstGeom>
          <a:noFill/>
        </p:spPr>
        <p:txBody>
          <a:bodyPr wrap="square" rtlCol="0">
            <a:spAutoFit/>
          </a:bodyPr>
          <a:lstStyle/>
          <a:p>
            <a:r>
              <a:rPr lang="es-CO" sz="2400" b="1" noProof="0" dirty="0">
                <a:solidFill>
                  <a:schemeClr val="tx1">
                    <a:lumMod val="50000"/>
                    <a:lumOff val="50000"/>
                  </a:schemeClr>
                </a:solidFill>
                <a:latin typeface="Poppins" panose="00000500000000000000" pitchFamily="2" charset="0"/>
                <a:cs typeface="Poppins" panose="00000500000000000000" pitchFamily="2" charset="0"/>
              </a:rPr>
              <a:t>Monitoreo </a:t>
            </a:r>
            <a:r>
              <a:rPr lang="es-CO" sz="2400" b="1" noProof="0" dirty="0">
                <a:solidFill>
                  <a:srgbClr val="A1C90E"/>
                </a:solidFill>
                <a:latin typeface="Poppins" panose="00000500000000000000" pitchFamily="2" charset="0"/>
                <a:cs typeface="Poppins" panose="00000500000000000000" pitchFamily="2" charset="0"/>
              </a:rPr>
              <a:t>de mapa estratégico</a:t>
            </a:r>
          </a:p>
        </p:txBody>
      </p:sp>
      <p:sp>
        <p:nvSpPr>
          <p:cNvPr id="10" name="Rectángulo: esquinas redondeadas 9">
            <a:extLst>
              <a:ext uri="{FF2B5EF4-FFF2-40B4-BE49-F238E27FC236}">
                <a16:creationId xmlns:a16="http://schemas.microsoft.com/office/drawing/2014/main" id="{4812A90B-6A8E-CD64-7673-562E9FBE49D9}"/>
              </a:ext>
            </a:extLst>
          </p:cNvPr>
          <p:cNvSpPr/>
          <p:nvPr/>
        </p:nvSpPr>
        <p:spPr>
          <a:xfrm>
            <a:off x="329417" y="201412"/>
            <a:ext cx="711200" cy="711200"/>
          </a:xfrm>
          <a:prstGeom prst="roundRect">
            <a:avLst/>
          </a:prstGeom>
          <a:solidFill>
            <a:srgbClr val="A1C9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pic>
        <p:nvPicPr>
          <p:cNvPr id="8" name="Gráfico 7" descr="Gráfico de barras con tendencia alcista contorno">
            <a:extLst>
              <a:ext uri="{FF2B5EF4-FFF2-40B4-BE49-F238E27FC236}">
                <a16:creationId xmlns:a16="http://schemas.microsoft.com/office/drawing/2014/main" id="{B68BB708-2390-F77E-83D3-5B685905093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7816" y="269811"/>
            <a:ext cx="574401" cy="574401"/>
          </a:xfrm>
          <a:prstGeom prst="rect">
            <a:avLst/>
          </a:prstGeom>
        </p:spPr>
      </p:pic>
      <p:pic>
        <p:nvPicPr>
          <p:cNvPr id="12" name="Imagen 11" descr="Imagen que contiene Logotipo&#10;&#10;Descripción generada automáticamente">
            <a:extLst>
              <a:ext uri="{FF2B5EF4-FFF2-40B4-BE49-F238E27FC236}">
                <a16:creationId xmlns:a16="http://schemas.microsoft.com/office/drawing/2014/main" id="{1FC1B961-2935-A15D-B1D9-0720017379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3149" y="287631"/>
            <a:ext cx="2124629" cy="443684"/>
          </a:xfrm>
          <a:prstGeom prst="rect">
            <a:avLst/>
          </a:prstGeom>
        </p:spPr>
      </p:pic>
      <p:grpSp>
        <p:nvGrpSpPr>
          <p:cNvPr id="113" name="Group 25">
            <a:extLst>
              <a:ext uri="{FF2B5EF4-FFF2-40B4-BE49-F238E27FC236}">
                <a16:creationId xmlns:a16="http://schemas.microsoft.com/office/drawing/2014/main" id="{DADB72BC-3597-3B84-B515-B8FD7A00DFC4}"/>
              </a:ext>
            </a:extLst>
          </p:cNvPr>
          <p:cNvGrpSpPr/>
          <p:nvPr/>
        </p:nvGrpSpPr>
        <p:grpSpPr>
          <a:xfrm>
            <a:off x="3068249" y="844212"/>
            <a:ext cx="6184900" cy="5350658"/>
            <a:chOff x="1920875" y="1180036"/>
            <a:chExt cx="5594350" cy="4839764"/>
          </a:xfrm>
        </p:grpSpPr>
        <p:sp>
          <p:nvSpPr>
            <p:cNvPr id="114" name="Freeform 6">
              <a:extLst>
                <a:ext uri="{FF2B5EF4-FFF2-40B4-BE49-F238E27FC236}">
                  <a16:creationId xmlns:a16="http://schemas.microsoft.com/office/drawing/2014/main" id="{8EA87324-CB71-73CC-40E9-EDDD4A4F973E}"/>
                </a:ext>
              </a:extLst>
            </p:cNvPr>
            <p:cNvSpPr>
              <a:spLocks/>
            </p:cNvSpPr>
            <p:nvPr/>
          </p:nvSpPr>
          <p:spPr bwMode="auto">
            <a:xfrm>
              <a:off x="1920875" y="1180036"/>
              <a:ext cx="5594350" cy="4839764"/>
            </a:xfrm>
            <a:custGeom>
              <a:avLst/>
              <a:gdLst/>
              <a:ahLst/>
              <a:cxnLst>
                <a:cxn ang="0">
                  <a:pos x="107" y="744"/>
                </a:cxn>
                <a:cxn ang="0">
                  <a:pos x="38" y="624"/>
                </a:cxn>
                <a:cxn ang="0">
                  <a:pos x="360" y="65"/>
                </a:cxn>
                <a:cxn ang="0">
                  <a:pos x="499" y="65"/>
                </a:cxn>
                <a:cxn ang="0">
                  <a:pos x="821" y="624"/>
                </a:cxn>
                <a:cxn ang="0">
                  <a:pos x="752" y="744"/>
                </a:cxn>
                <a:cxn ang="0">
                  <a:pos x="107" y="744"/>
                </a:cxn>
              </a:cxnLst>
              <a:rect l="0" t="0" r="r" b="b"/>
              <a:pathLst>
                <a:path w="859" h="744">
                  <a:moveTo>
                    <a:pt x="107" y="744"/>
                  </a:moveTo>
                  <a:cubicBezTo>
                    <a:pt x="31" y="744"/>
                    <a:pt x="0" y="690"/>
                    <a:pt x="38" y="624"/>
                  </a:cubicBezTo>
                  <a:cubicBezTo>
                    <a:pt x="360" y="65"/>
                    <a:pt x="360" y="65"/>
                    <a:pt x="360" y="65"/>
                  </a:cubicBezTo>
                  <a:cubicBezTo>
                    <a:pt x="398" y="0"/>
                    <a:pt x="461" y="0"/>
                    <a:pt x="499" y="65"/>
                  </a:cubicBezTo>
                  <a:cubicBezTo>
                    <a:pt x="821" y="624"/>
                    <a:pt x="821" y="624"/>
                    <a:pt x="821" y="624"/>
                  </a:cubicBezTo>
                  <a:cubicBezTo>
                    <a:pt x="859" y="690"/>
                    <a:pt x="828" y="744"/>
                    <a:pt x="752" y="744"/>
                  </a:cubicBezTo>
                  <a:lnTo>
                    <a:pt x="107" y="744"/>
                  </a:lnTo>
                  <a:close/>
                </a:path>
              </a:pathLst>
            </a:custGeom>
            <a:solidFill>
              <a:srgbClr val="0F6B32"/>
            </a:solidFill>
            <a:ln w="9525">
              <a:solidFill>
                <a:srgbClr val="00EA1C">
                  <a:lumMod val="50000"/>
                </a:srgbClr>
              </a:solidFill>
              <a:round/>
              <a:headEnd/>
              <a:tailEnd/>
            </a:ln>
            <a:effectLst>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endParaRPr>
            </a:p>
          </p:txBody>
        </p:sp>
        <p:sp>
          <p:nvSpPr>
            <p:cNvPr id="115" name="Freeform 6">
              <a:extLst>
                <a:ext uri="{FF2B5EF4-FFF2-40B4-BE49-F238E27FC236}">
                  <a16:creationId xmlns:a16="http://schemas.microsoft.com/office/drawing/2014/main" id="{6B081207-B55B-B0D4-D998-4D11ED3E6C57}"/>
                </a:ext>
              </a:extLst>
            </p:cNvPr>
            <p:cNvSpPr>
              <a:spLocks/>
            </p:cNvSpPr>
            <p:nvPr/>
          </p:nvSpPr>
          <p:spPr bwMode="auto">
            <a:xfrm>
              <a:off x="3689350" y="1839256"/>
              <a:ext cx="2101850" cy="1818344"/>
            </a:xfrm>
            <a:custGeom>
              <a:avLst/>
              <a:gdLst/>
              <a:ahLst/>
              <a:cxnLst>
                <a:cxn ang="0">
                  <a:pos x="107" y="744"/>
                </a:cxn>
                <a:cxn ang="0">
                  <a:pos x="38" y="624"/>
                </a:cxn>
                <a:cxn ang="0">
                  <a:pos x="360" y="65"/>
                </a:cxn>
                <a:cxn ang="0">
                  <a:pos x="499" y="65"/>
                </a:cxn>
                <a:cxn ang="0">
                  <a:pos x="821" y="624"/>
                </a:cxn>
                <a:cxn ang="0">
                  <a:pos x="752" y="744"/>
                </a:cxn>
                <a:cxn ang="0">
                  <a:pos x="107" y="744"/>
                </a:cxn>
              </a:cxnLst>
              <a:rect l="0" t="0" r="r" b="b"/>
              <a:pathLst>
                <a:path w="859" h="744">
                  <a:moveTo>
                    <a:pt x="107" y="744"/>
                  </a:moveTo>
                  <a:cubicBezTo>
                    <a:pt x="31" y="744"/>
                    <a:pt x="0" y="690"/>
                    <a:pt x="38" y="624"/>
                  </a:cubicBezTo>
                  <a:cubicBezTo>
                    <a:pt x="360" y="65"/>
                    <a:pt x="360" y="65"/>
                    <a:pt x="360" y="65"/>
                  </a:cubicBezTo>
                  <a:cubicBezTo>
                    <a:pt x="398" y="0"/>
                    <a:pt x="461" y="0"/>
                    <a:pt x="499" y="65"/>
                  </a:cubicBezTo>
                  <a:cubicBezTo>
                    <a:pt x="821" y="624"/>
                    <a:pt x="821" y="624"/>
                    <a:pt x="821" y="624"/>
                  </a:cubicBezTo>
                  <a:cubicBezTo>
                    <a:pt x="859" y="690"/>
                    <a:pt x="828" y="744"/>
                    <a:pt x="752" y="744"/>
                  </a:cubicBezTo>
                  <a:lnTo>
                    <a:pt x="107" y="744"/>
                  </a:lnTo>
                  <a:close/>
                </a:path>
              </a:pathLst>
            </a:custGeom>
            <a:solidFill>
              <a:srgbClr val="A1C90E"/>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endParaRPr>
            </a:p>
          </p:txBody>
        </p:sp>
        <p:sp>
          <p:nvSpPr>
            <p:cNvPr id="116" name="Freeform 6">
              <a:extLst>
                <a:ext uri="{FF2B5EF4-FFF2-40B4-BE49-F238E27FC236}">
                  <a16:creationId xmlns:a16="http://schemas.microsoft.com/office/drawing/2014/main" id="{46EF4E6C-E4C9-6FD6-88FA-C1D9030528FA}"/>
                </a:ext>
              </a:extLst>
            </p:cNvPr>
            <p:cNvSpPr>
              <a:spLocks/>
            </p:cNvSpPr>
            <p:nvPr/>
          </p:nvSpPr>
          <p:spPr bwMode="auto">
            <a:xfrm>
              <a:off x="2632075" y="3685289"/>
              <a:ext cx="2101850" cy="1818344"/>
            </a:xfrm>
            <a:custGeom>
              <a:avLst/>
              <a:gdLst/>
              <a:ahLst/>
              <a:cxnLst>
                <a:cxn ang="0">
                  <a:pos x="107" y="744"/>
                </a:cxn>
                <a:cxn ang="0">
                  <a:pos x="38" y="624"/>
                </a:cxn>
                <a:cxn ang="0">
                  <a:pos x="360" y="65"/>
                </a:cxn>
                <a:cxn ang="0">
                  <a:pos x="499" y="65"/>
                </a:cxn>
                <a:cxn ang="0">
                  <a:pos x="821" y="624"/>
                </a:cxn>
                <a:cxn ang="0">
                  <a:pos x="752" y="744"/>
                </a:cxn>
                <a:cxn ang="0">
                  <a:pos x="107" y="744"/>
                </a:cxn>
              </a:cxnLst>
              <a:rect l="0" t="0" r="r" b="b"/>
              <a:pathLst>
                <a:path w="859" h="744">
                  <a:moveTo>
                    <a:pt x="107" y="744"/>
                  </a:moveTo>
                  <a:cubicBezTo>
                    <a:pt x="31" y="744"/>
                    <a:pt x="0" y="690"/>
                    <a:pt x="38" y="624"/>
                  </a:cubicBezTo>
                  <a:cubicBezTo>
                    <a:pt x="360" y="65"/>
                    <a:pt x="360" y="65"/>
                    <a:pt x="360" y="65"/>
                  </a:cubicBezTo>
                  <a:cubicBezTo>
                    <a:pt x="398" y="0"/>
                    <a:pt x="461" y="0"/>
                    <a:pt x="499" y="65"/>
                  </a:cubicBezTo>
                  <a:cubicBezTo>
                    <a:pt x="821" y="624"/>
                    <a:pt x="821" y="624"/>
                    <a:pt x="821" y="624"/>
                  </a:cubicBezTo>
                  <a:cubicBezTo>
                    <a:pt x="859" y="690"/>
                    <a:pt x="828" y="744"/>
                    <a:pt x="752" y="744"/>
                  </a:cubicBezTo>
                  <a:lnTo>
                    <a:pt x="107" y="744"/>
                  </a:lnTo>
                  <a:close/>
                </a:path>
              </a:pathLst>
            </a:custGeom>
            <a:solidFill>
              <a:srgbClr val="A1C90E"/>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6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endParaRPr>
            </a:p>
          </p:txBody>
        </p:sp>
        <p:sp>
          <p:nvSpPr>
            <p:cNvPr id="117" name="Freeform 7">
              <a:extLst>
                <a:ext uri="{FF2B5EF4-FFF2-40B4-BE49-F238E27FC236}">
                  <a16:creationId xmlns:a16="http://schemas.microsoft.com/office/drawing/2014/main" id="{5CE03A72-E541-2B19-CD0D-492BEC0844F8}"/>
                </a:ext>
              </a:extLst>
            </p:cNvPr>
            <p:cNvSpPr>
              <a:spLocks/>
            </p:cNvSpPr>
            <p:nvPr/>
          </p:nvSpPr>
          <p:spPr bwMode="auto">
            <a:xfrm>
              <a:off x="4756150" y="3685289"/>
              <a:ext cx="2101850" cy="1818344"/>
            </a:xfrm>
            <a:custGeom>
              <a:avLst/>
              <a:gdLst/>
              <a:ahLst/>
              <a:cxnLst>
                <a:cxn ang="0">
                  <a:pos x="107" y="744"/>
                </a:cxn>
                <a:cxn ang="0">
                  <a:pos x="38" y="624"/>
                </a:cxn>
                <a:cxn ang="0">
                  <a:pos x="360" y="65"/>
                </a:cxn>
                <a:cxn ang="0">
                  <a:pos x="499" y="65"/>
                </a:cxn>
                <a:cxn ang="0">
                  <a:pos x="821" y="624"/>
                </a:cxn>
                <a:cxn ang="0">
                  <a:pos x="752" y="744"/>
                </a:cxn>
                <a:cxn ang="0">
                  <a:pos x="107" y="744"/>
                </a:cxn>
              </a:cxnLst>
              <a:rect l="0" t="0" r="r" b="b"/>
              <a:pathLst>
                <a:path w="859" h="744">
                  <a:moveTo>
                    <a:pt x="107" y="744"/>
                  </a:moveTo>
                  <a:cubicBezTo>
                    <a:pt x="31" y="744"/>
                    <a:pt x="0" y="690"/>
                    <a:pt x="38" y="624"/>
                  </a:cubicBezTo>
                  <a:cubicBezTo>
                    <a:pt x="360" y="65"/>
                    <a:pt x="360" y="65"/>
                    <a:pt x="360" y="65"/>
                  </a:cubicBezTo>
                  <a:cubicBezTo>
                    <a:pt x="398" y="0"/>
                    <a:pt x="461" y="0"/>
                    <a:pt x="499" y="65"/>
                  </a:cubicBezTo>
                  <a:cubicBezTo>
                    <a:pt x="821" y="624"/>
                    <a:pt x="821" y="624"/>
                    <a:pt x="821" y="624"/>
                  </a:cubicBezTo>
                  <a:cubicBezTo>
                    <a:pt x="859" y="690"/>
                    <a:pt x="828" y="744"/>
                    <a:pt x="752" y="744"/>
                  </a:cubicBezTo>
                  <a:lnTo>
                    <a:pt x="107" y="744"/>
                  </a:lnTo>
                  <a:close/>
                </a:path>
              </a:pathLst>
            </a:custGeom>
            <a:solidFill>
              <a:srgbClr val="A1C90E"/>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endParaRPr>
            </a:p>
          </p:txBody>
        </p:sp>
        <p:sp>
          <p:nvSpPr>
            <p:cNvPr id="118" name="Freeform 6">
              <a:extLst>
                <a:ext uri="{FF2B5EF4-FFF2-40B4-BE49-F238E27FC236}">
                  <a16:creationId xmlns:a16="http://schemas.microsoft.com/office/drawing/2014/main" id="{C2DDF148-CF4F-DB58-851C-D1855F4C9D5A}"/>
                </a:ext>
              </a:extLst>
            </p:cNvPr>
            <p:cNvSpPr>
              <a:spLocks/>
            </p:cNvSpPr>
            <p:nvPr/>
          </p:nvSpPr>
          <p:spPr bwMode="auto">
            <a:xfrm>
              <a:off x="3573718" y="2847975"/>
              <a:ext cx="2390264" cy="2067856"/>
            </a:xfrm>
            <a:custGeom>
              <a:avLst/>
              <a:gdLst/>
              <a:ahLst/>
              <a:cxnLst>
                <a:cxn ang="0">
                  <a:pos x="107" y="744"/>
                </a:cxn>
                <a:cxn ang="0">
                  <a:pos x="38" y="624"/>
                </a:cxn>
                <a:cxn ang="0">
                  <a:pos x="360" y="65"/>
                </a:cxn>
                <a:cxn ang="0">
                  <a:pos x="499" y="65"/>
                </a:cxn>
                <a:cxn ang="0">
                  <a:pos x="821" y="624"/>
                </a:cxn>
                <a:cxn ang="0">
                  <a:pos x="752" y="744"/>
                </a:cxn>
                <a:cxn ang="0">
                  <a:pos x="107" y="744"/>
                </a:cxn>
              </a:cxnLst>
              <a:rect l="0" t="0" r="r" b="b"/>
              <a:pathLst>
                <a:path w="859" h="744">
                  <a:moveTo>
                    <a:pt x="107" y="744"/>
                  </a:moveTo>
                  <a:cubicBezTo>
                    <a:pt x="31" y="744"/>
                    <a:pt x="0" y="690"/>
                    <a:pt x="38" y="624"/>
                  </a:cubicBezTo>
                  <a:cubicBezTo>
                    <a:pt x="360" y="65"/>
                    <a:pt x="360" y="65"/>
                    <a:pt x="360" y="65"/>
                  </a:cubicBezTo>
                  <a:cubicBezTo>
                    <a:pt x="398" y="0"/>
                    <a:pt x="461" y="0"/>
                    <a:pt x="499" y="65"/>
                  </a:cubicBezTo>
                  <a:cubicBezTo>
                    <a:pt x="821" y="624"/>
                    <a:pt x="821" y="624"/>
                    <a:pt x="821" y="624"/>
                  </a:cubicBezTo>
                  <a:cubicBezTo>
                    <a:pt x="859" y="690"/>
                    <a:pt x="828" y="744"/>
                    <a:pt x="752" y="744"/>
                  </a:cubicBezTo>
                  <a:lnTo>
                    <a:pt x="107" y="744"/>
                  </a:lnTo>
                  <a:close/>
                </a:path>
              </a:pathLst>
            </a:custGeom>
            <a:noFill/>
            <a:ln w="254000">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endParaRPr>
            </a:p>
          </p:txBody>
        </p:sp>
        <p:sp>
          <p:nvSpPr>
            <p:cNvPr id="119" name="Freeform 6">
              <a:extLst>
                <a:ext uri="{FF2B5EF4-FFF2-40B4-BE49-F238E27FC236}">
                  <a16:creationId xmlns:a16="http://schemas.microsoft.com/office/drawing/2014/main" id="{318CCCA3-A246-6552-665F-467D97F2448B}"/>
                </a:ext>
              </a:extLst>
            </p:cNvPr>
            <p:cNvSpPr>
              <a:spLocks/>
            </p:cNvSpPr>
            <p:nvPr/>
          </p:nvSpPr>
          <p:spPr bwMode="auto">
            <a:xfrm>
              <a:off x="4038600" y="3390192"/>
              <a:ext cx="1454150" cy="1258008"/>
            </a:xfrm>
            <a:custGeom>
              <a:avLst/>
              <a:gdLst/>
              <a:ahLst/>
              <a:cxnLst>
                <a:cxn ang="0">
                  <a:pos x="107" y="744"/>
                </a:cxn>
                <a:cxn ang="0">
                  <a:pos x="38" y="624"/>
                </a:cxn>
                <a:cxn ang="0">
                  <a:pos x="360" y="65"/>
                </a:cxn>
                <a:cxn ang="0">
                  <a:pos x="499" y="65"/>
                </a:cxn>
                <a:cxn ang="0">
                  <a:pos x="821" y="624"/>
                </a:cxn>
                <a:cxn ang="0">
                  <a:pos x="752" y="744"/>
                </a:cxn>
                <a:cxn ang="0">
                  <a:pos x="107" y="744"/>
                </a:cxn>
              </a:cxnLst>
              <a:rect l="0" t="0" r="r" b="b"/>
              <a:pathLst>
                <a:path w="859" h="744">
                  <a:moveTo>
                    <a:pt x="107" y="744"/>
                  </a:moveTo>
                  <a:cubicBezTo>
                    <a:pt x="31" y="744"/>
                    <a:pt x="0" y="690"/>
                    <a:pt x="38" y="624"/>
                  </a:cubicBezTo>
                  <a:cubicBezTo>
                    <a:pt x="360" y="65"/>
                    <a:pt x="360" y="65"/>
                    <a:pt x="360" y="65"/>
                  </a:cubicBezTo>
                  <a:cubicBezTo>
                    <a:pt x="398" y="0"/>
                    <a:pt x="461" y="0"/>
                    <a:pt x="499" y="65"/>
                  </a:cubicBezTo>
                  <a:cubicBezTo>
                    <a:pt x="821" y="624"/>
                    <a:pt x="821" y="624"/>
                    <a:pt x="821" y="624"/>
                  </a:cubicBezTo>
                  <a:cubicBezTo>
                    <a:pt x="859" y="690"/>
                    <a:pt x="828" y="744"/>
                    <a:pt x="752" y="744"/>
                  </a:cubicBezTo>
                  <a:lnTo>
                    <a:pt x="107" y="744"/>
                  </a:lnTo>
                  <a:close/>
                </a:path>
              </a:pathLst>
            </a:custGeom>
            <a:noFill/>
            <a:ln w="190500">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endParaRPr>
            </a:p>
          </p:txBody>
        </p:sp>
        <p:sp>
          <p:nvSpPr>
            <p:cNvPr id="120" name="Rectangle 19">
              <a:extLst>
                <a:ext uri="{FF2B5EF4-FFF2-40B4-BE49-F238E27FC236}">
                  <a16:creationId xmlns:a16="http://schemas.microsoft.com/office/drawing/2014/main" id="{FC9A62C7-99EB-3ADE-7F86-BF59952C079F}"/>
                </a:ext>
              </a:extLst>
            </p:cNvPr>
            <p:cNvSpPr/>
            <p:nvPr/>
          </p:nvSpPr>
          <p:spPr>
            <a:xfrm>
              <a:off x="3962400" y="2362200"/>
              <a:ext cx="1552575" cy="334067"/>
            </a:xfrm>
            <a:prstGeom prst="rect">
              <a:avLst/>
            </a:prstGeom>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s-CO" kern="0" noProof="0" dirty="0">
                  <a:solidFill>
                    <a:schemeClr val="bg1"/>
                  </a:solidFill>
                  <a:latin typeface="Poppins" panose="00000500000000000000" pitchFamily="2" charset="0"/>
                  <a:cs typeface="Poppins" panose="00000500000000000000" pitchFamily="2" charset="0"/>
                </a:rPr>
                <a:t>Estrategia</a:t>
              </a:r>
              <a:endParaRPr kumimoji="0" lang="es-CO" b="0" i="0" u="none" strike="noStrike" kern="0" cap="none" spc="0" normalizeH="0" baseline="0" noProof="0" dirty="0">
                <a:ln>
                  <a:noFill/>
                </a:ln>
                <a:solidFill>
                  <a:schemeClr val="bg1"/>
                </a:solidFill>
                <a:effectLst/>
                <a:uLnTx/>
                <a:uFillTx/>
                <a:latin typeface="Poppins" panose="00000500000000000000" pitchFamily="2" charset="0"/>
                <a:cs typeface="Poppins" panose="00000500000000000000" pitchFamily="2" charset="0"/>
              </a:endParaRPr>
            </a:p>
          </p:txBody>
        </p:sp>
        <p:sp>
          <p:nvSpPr>
            <p:cNvPr id="121" name="Rectangle 19">
              <a:extLst>
                <a:ext uri="{FF2B5EF4-FFF2-40B4-BE49-F238E27FC236}">
                  <a16:creationId xmlns:a16="http://schemas.microsoft.com/office/drawing/2014/main" id="{036D469E-E149-A91D-B83E-D85EFE3486C6}"/>
                </a:ext>
              </a:extLst>
            </p:cNvPr>
            <p:cNvSpPr/>
            <p:nvPr/>
          </p:nvSpPr>
          <p:spPr>
            <a:xfrm>
              <a:off x="2914650" y="5057775"/>
              <a:ext cx="1552575" cy="369332"/>
            </a:xfrm>
            <a:prstGeom prst="rect">
              <a:avLst/>
            </a:prstGeom>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000" b="0" i="0" u="none" strike="noStrike" kern="0" cap="none" spc="0" normalizeH="0" baseline="0" noProof="0" dirty="0">
                  <a:ln>
                    <a:noFill/>
                  </a:ln>
                  <a:solidFill>
                    <a:schemeClr val="bg1"/>
                  </a:solidFill>
                  <a:effectLst/>
                  <a:uLnTx/>
                  <a:uFillTx/>
                  <a:latin typeface="Poppins" panose="00000500000000000000" pitchFamily="2" charset="0"/>
                  <a:cs typeface="Poppins" panose="00000500000000000000" pitchFamily="2" charset="0"/>
                </a:rPr>
                <a:t>Operación </a:t>
              </a:r>
            </a:p>
          </p:txBody>
        </p:sp>
        <p:sp>
          <p:nvSpPr>
            <p:cNvPr id="122" name="Rectangle 19">
              <a:extLst>
                <a:ext uri="{FF2B5EF4-FFF2-40B4-BE49-F238E27FC236}">
                  <a16:creationId xmlns:a16="http://schemas.microsoft.com/office/drawing/2014/main" id="{DEBE17B1-2C4A-A8CD-01D3-857F698AC2A9}"/>
                </a:ext>
              </a:extLst>
            </p:cNvPr>
            <p:cNvSpPr/>
            <p:nvPr/>
          </p:nvSpPr>
          <p:spPr>
            <a:xfrm>
              <a:off x="4818809" y="5057775"/>
              <a:ext cx="1994741" cy="361907"/>
            </a:xfrm>
            <a:prstGeom prst="rect">
              <a:avLst/>
            </a:prstGeom>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s-CO" sz="2000" kern="0" noProof="0" dirty="0">
                  <a:solidFill>
                    <a:schemeClr val="bg1"/>
                  </a:solidFill>
                  <a:latin typeface="Poppins" panose="00000500000000000000" pitchFamily="2" charset="0"/>
                  <a:cs typeface="Poppins" panose="00000500000000000000" pitchFamily="2" charset="0"/>
                </a:rPr>
                <a:t>Administración</a:t>
              </a:r>
              <a:endParaRPr kumimoji="0" lang="es-CO" sz="2000" b="0" i="0" u="none" strike="noStrike" kern="0" cap="none" spc="0" normalizeH="0" baseline="0" noProof="0" dirty="0">
                <a:ln>
                  <a:noFill/>
                </a:ln>
                <a:solidFill>
                  <a:schemeClr val="bg1"/>
                </a:solidFill>
                <a:effectLst/>
                <a:uLnTx/>
                <a:uFillTx/>
                <a:latin typeface="Poppins" panose="00000500000000000000" pitchFamily="2" charset="0"/>
                <a:cs typeface="Poppins" panose="00000500000000000000" pitchFamily="2" charset="0"/>
              </a:endParaRPr>
            </a:p>
          </p:txBody>
        </p:sp>
        <p:sp>
          <p:nvSpPr>
            <p:cNvPr id="123" name="Rectangle 19">
              <a:extLst>
                <a:ext uri="{FF2B5EF4-FFF2-40B4-BE49-F238E27FC236}">
                  <a16:creationId xmlns:a16="http://schemas.microsoft.com/office/drawing/2014/main" id="{C7F4FB80-8FFA-419F-3031-7C65939ECFFB}"/>
                </a:ext>
              </a:extLst>
            </p:cNvPr>
            <p:cNvSpPr/>
            <p:nvPr/>
          </p:nvSpPr>
          <p:spPr>
            <a:xfrm>
              <a:off x="4000500" y="5558135"/>
              <a:ext cx="1552575" cy="417584"/>
            </a:xfrm>
            <a:prstGeom prst="rect">
              <a:avLst/>
            </a:prstGeom>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400" b="1" i="0" u="none" strike="noStrike" kern="0" cap="none" spc="0" normalizeH="0" baseline="0" noProof="0" dirty="0">
                  <a:ln>
                    <a:noFill/>
                  </a:ln>
                  <a:solidFill>
                    <a:schemeClr val="bg1"/>
                  </a:solidFill>
                  <a:effectLst/>
                  <a:uLnTx/>
                  <a:uFillTx/>
                  <a:latin typeface="Poppins" panose="00000500000000000000" pitchFamily="2" charset="0"/>
                  <a:cs typeface="Poppins" panose="00000500000000000000" pitchFamily="2" charset="0"/>
                </a:rPr>
                <a:t>Cultura</a:t>
              </a:r>
            </a:p>
          </p:txBody>
        </p:sp>
        <p:sp>
          <p:nvSpPr>
            <p:cNvPr id="124" name="Rectangle 19">
              <a:extLst>
                <a:ext uri="{FF2B5EF4-FFF2-40B4-BE49-F238E27FC236}">
                  <a16:creationId xmlns:a16="http://schemas.microsoft.com/office/drawing/2014/main" id="{96746E7B-D5C1-5611-ED69-090618BFD392}"/>
                </a:ext>
              </a:extLst>
            </p:cNvPr>
            <p:cNvSpPr/>
            <p:nvPr/>
          </p:nvSpPr>
          <p:spPr>
            <a:xfrm>
              <a:off x="3810000" y="4724400"/>
              <a:ext cx="1933576" cy="306228"/>
            </a:xfrm>
            <a:prstGeom prst="rect">
              <a:avLst/>
            </a:prstGeom>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1600" b="0" i="0" u="none" strike="noStrike" kern="0" cap="none" spc="0" normalizeH="0" baseline="0" noProof="0" dirty="0">
                  <a:ln>
                    <a:noFill/>
                  </a:ln>
                  <a:solidFill>
                    <a:srgbClr val="383838">
                      <a:lumMod val="75000"/>
                    </a:srgbClr>
                  </a:solidFill>
                  <a:effectLst/>
                  <a:uLnTx/>
                  <a:uFillTx/>
                  <a:latin typeface="Poppins" panose="00000500000000000000" pitchFamily="2" charset="0"/>
                  <a:cs typeface="Poppins" panose="00000500000000000000" pitchFamily="2" charset="0"/>
                </a:rPr>
                <a:t>Comunicación </a:t>
              </a:r>
            </a:p>
          </p:txBody>
        </p:sp>
        <p:sp>
          <p:nvSpPr>
            <p:cNvPr id="125" name="Half Frame 16">
              <a:extLst>
                <a:ext uri="{FF2B5EF4-FFF2-40B4-BE49-F238E27FC236}">
                  <a16:creationId xmlns:a16="http://schemas.microsoft.com/office/drawing/2014/main" id="{75049D1F-78E2-DAB0-6127-5E465BABE380}"/>
                </a:ext>
              </a:extLst>
            </p:cNvPr>
            <p:cNvSpPr/>
            <p:nvPr/>
          </p:nvSpPr>
          <p:spPr bwMode="auto">
            <a:xfrm rot="3642516">
              <a:off x="3531374" y="4502923"/>
              <a:ext cx="252456" cy="252456"/>
            </a:xfrm>
            <a:prstGeom prst="halfFrame">
              <a:avLst>
                <a:gd name="adj1" fmla="val 17021"/>
                <a:gd name="adj2" fmla="val 14362"/>
              </a:avLst>
            </a:prstGeom>
            <a:solidFill>
              <a:srgbClr val="383838">
                <a:lumMod val="50000"/>
              </a:srgbClr>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endParaRPr>
            </a:p>
          </p:txBody>
        </p:sp>
        <p:sp>
          <p:nvSpPr>
            <p:cNvPr id="126" name="Half Frame 17">
              <a:extLst>
                <a:ext uri="{FF2B5EF4-FFF2-40B4-BE49-F238E27FC236}">
                  <a16:creationId xmlns:a16="http://schemas.microsoft.com/office/drawing/2014/main" id="{E0261511-9FDA-BFDE-C10E-EBEEC9376E19}"/>
                </a:ext>
              </a:extLst>
            </p:cNvPr>
            <p:cNvSpPr/>
            <p:nvPr/>
          </p:nvSpPr>
          <p:spPr bwMode="auto">
            <a:xfrm rot="3642516">
              <a:off x="4045325" y="3627019"/>
              <a:ext cx="252456" cy="252456"/>
            </a:xfrm>
            <a:prstGeom prst="halfFrame">
              <a:avLst>
                <a:gd name="adj1" fmla="val 17021"/>
                <a:gd name="adj2" fmla="val 14362"/>
              </a:avLst>
            </a:prstGeom>
            <a:solidFill>
              <a:srgbClr val="383838">
                <a:lumMod val="50000"/>
              </a:srgbClr>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endParaRPr>
            </a:p>
          </p:txBody>
        </p:sp>
        <p:sp>
          <p:nvSpPr>
            <p:cNvPr id="127" name="Half Frame 18">
              <a:extLst>
                <a:ext uri="{FF2B5EF4-FFF2-40B4-BE49-F238E27FC236}">
                  <a16:creationId xmlns:a16="http://schemas.microsoft.com/office/drawing/2014/main" id="{6BBC9D3E-92C8-A86A-733F-DB7DC8C1550C}"/>
                </a:ext>
              </a:extLst>
            </p:cNvPr>
            <p:cNvSpPr/>
            <p:nvPr/>
          </p:nvSpPr>
          <p:spPr bwMode="auto">
            <a:xfrm rot="8100000">
              <a:off x="4614761" y="2776436"/>
              <a:ext cx="252456" cy="252456"/>
            </a:xfrm>
            <a:prstGeom prst="halfFrame">
              <a:avLst>
                <a:gd name="adj1" fmla="val 17021"/>
                <a:gd name="adj2" fmla="val 14362"/>
              </a:avLst>
            </a:prstGeom>
            <a:solidFill>
              <a:srgbClr val="383838">
                <a:lumMod val="50000"/>
              </a:srgbClr>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endParaRPr>
            </a:p>
          </p:txBody>
        </p:sp>
        <p:sp>
          <p:nvSpPr>
            <p:cNvPr id="128" name="Half Frame 19">
              <a:extLst>
                <a:ext uri="{FF2B5EF4-FFF2-40B4-BE49-F238E27FC236}">
                  <a16:creationId xmlns:a16="http://schemas.microsoft.com/office/drawing/2014/main" id="{B29A2F2E-81E7-A882-3994-2B7B9878C47D}"/>
                </a:ext>
              </a:extLst>
            </p:cNvPr>
            <p:cNvSpPr/>
            <p:nvPr/>
          </p:nvSpPr>
          <p:spPr bwMode="auto">
            <a:xfrm rot="11893856">
              <a:off x="5214754" y="3538354"/>
              <a:ext cx="252456" cy="252456"/>
            </a:xfrm>
            <a:prstGeom prst="halfFrame">
              <a:avLst>
                <a:gd name="adj1" fmla="val 17021"/>
                <a:gd name="adj2" fmla="val 14362"/>
              </a:avLst>
            </a:prstGeom>
            <a:solidFill>
              <a:srgbClr val="383838">
                <a:lumMod val="50000"/>
              </a:srgbClr>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endParaRPr>
            </a:p>
          </p:txBody>
        </p:sp>
        <p:sp>
          <p:nvSpPr>
            <p:cNvPr id="129" name="Half Frame 20">
              <a:extLst>
                <a:ext uri="{FF2B5EF4-FFF2-40B4-BE49-F238E27FC236}">
                  <a16:creationId xmlns:a16="http://schemas.microsoft.com/office/drawing/2014/main" id="{C170CE54-836D-851D-89A7-7DA32EF28029}"/>
                </a:ext>
              </a:extLst>
            </p:cNvPr>
            <p:cNvSpPr/>
            <p:nvPr/>
          </p:nvSpPr>
          <p:spPr bwMode="auto">
            <a:xfrm rot="11893856">
              <a:off x="5691005" y="4405129"/>
              <a:ext cx="252456" cy="252456"/>
            </a:xfrm>
            <a:prstGeom prst="halfFrame">
              <a:avLst>
                <a:gd name="adj1" fmla="val 17021"/>
                <a:gd name="adj2" fmla="val 14362"/>
              </a:avLst>
            </a:prstGeom>
            <a:solidFill>
              <a:srgbClr val="383838">
                <a:lumMod val="50000"/>
              </a:srgbClr>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endParaRPr>
            </a:p>
          </p:txBody>
        </p:sp>
        <p:sp>
          <p:nvSpPr>
            <p:cNvPr id="130" name="Half Frame 21">
              <a:extLst>
                <a:ext uri="{FF2B5EF4-FFF2-40B4-BE49-F238E27FC236}">
                  <a16:creationId xmlns:a16="http://schemas.microsoft.com/office/drawing/2014/main" id="{C98CFB93-C837-5DF3-6717-0A3C5220AC42}"/>
                </a:ext>
              </a:extLst>
            </p:cNvPr>
            <p:cNvSpPr/>
            <p:nvPr/>
          </p:nvSpPr>
          <p:spPr bwMode="auto">
            <a:xfrm rot="8100000">
              <a:off x="4620783" y="4558352"/>
              <a:ext cx="164050" cy="164050"/>
            </a:xfrm>
            <a:prstGeom prst="halfFrame">
              <a:avLst>
                <a:gd name="adj1" fmla="val 17021"/>
                <a:gd name="adj2" fmla="val 14362"/>
              </a:avLst>
            </a:prstGeom>
            <a:solidFill>
              <a:srgbClr val="383838">
                <a:lumMod val="50000"/>
              </a:srgbClr>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endParaRPr>
            </a:p>
          </p:txBody>
        </p:sp>
        <p:sp>
          <p:nvSpPr>
            <p:cNvPr id="131" name="Half Frame 22">
              <a:extLst>
                <a:ext uri="{FF2B5EF4-FFF2-40B4-BE49-F238E27FC236}">
                  <a16:creationId xmlns:a16="http://schemas.microsoft.com/office/drawing/2014/main" id="{8FEF66E4-E832-2408-B1D3-3029B05E8668}"/>
                </a:ext>
              </a:extLst>
            </p:cNvPr>
            <p:cNvSpPr/>
            <p:nvPr/>
          </p:nvSpPr>
          <p:spPr bwMode="auto">
            <a:xfrm rot="1273233">
              <a:off x="5129584" y="4015158"/>
              <a:ext cx="164050" cy="164050"/>
            </a:xfrm>
            <a:prstGeom prst="halfFrame">
              <a:avLst>
                <a:gd name="adj1" fmla="val 17021"/>
                <a:gd name="adj2" fmla="val 14362"/>
              </a:avLst>
            </a:prstGeom>
            <a:solidFill>
              <a:srgbClr val="383838">
                <a:lumMod val="50000"/>
              </a:srgbClr>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endParaRPr>
            </a:p>
          </p:txBody>
        </p:sp>
        <p:sp>
          <p:nvSpPr>
            <p:cNvPr id="132" name="Half Frame 23">
              <a:extLst>
                <a:ext uri="{FF2B5EF4-FFF2-40B4-BE49-F238E27FC236}">
                  <a16:creationId xmlns:a16="http://schemas.microsoft.com/office/drawing/2014/main" id="{C52F6D30-5446-1324-5E59-C61C900E1A4F}"/>
                </a:ext>
              </a:extLst>
            </p:cNvPr>
            <p:cNvSpPr/>
            <p:nvPr/>
          </p:nvSpPr>
          <p:spPr bwMode="auto">
            <a:xfrm rot="19033410">
              <a:off x="4701242" y="3315515"/>
              <a:ext cx="195648" cy="206938"/>
            </a:xfrm>
            <a:prstGeom prst="halfFrame">
              <a:avLst>
                <a:gd name="adj1" fmla="val 17021"/>
                <a:gd name="adj2" fmla="val 14362"/>
              </a:avLst>
            </a:prstGeom>
            <a:solidFill>
              <a:srgbClr val="383838">
                <a:lumMod val="50000"/>
              </a:srgbClr>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endParaRPr>
            </a:p>
          </p:txBody>
        </p:sp>
        <p:sp>
          <p:nvSpPr>
            <p:cNvPr id="133" name="Half Frame 24">
              <a:extLst>
                <a:ext uri="{FF2B5EF4-FFF2-40B4-BE49-F238E27FC236}">
                  <a16:creationId xmlns:a16="http://schemas.microsoft.com/office/drawing/2014/main" id="{4F285045-C2B9-6381-4DAD-0AC5146F117E}"/>
                </a:ext>
              </a:extLst>
            </p:cNvPr>
            <p:cNvSpPr/>
            <p:nvPr/>
          </p:nvSpPr>
          <p:spPr bwMode="auto">
            <a:xfrm rot="15124509">
              <a:off x="4267926" y="3934929"/>
              <a:ext cx="164050" cy="164050"/>
            </a:xfrm>
            <a:prstGeom prst="halfFrame">
              <a:avLst>
                <a:gd name="adj1" fmla="val 17021"/>
                <a:gd name="adj2" fmla="val 14362"/>
              </a:avLst>
            </a:prstGeom>
            <a:solidFill>
              <a:srgbClr val="383838">
                <a:lumMod val="50000"/>
              </a:srgbClr>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endParaRPr>
            </a:p>
          </p:txBody>
        </p:sp>
      </p:grpSp>
    </p:spTree>
    <p:extLst>
      <p:ext uri="{BB962C8B-B14F-4D97-AF65-F5344CB8AC3E}">
        <p14:creationId xmlns:p14="http://schemas.microsoft.com/office/powerpoint/2010/main" val="475103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2639FFF-66F9-6E96-772A-C0C87E6F5C64}"/>
              </a:ext>
            </a:extLst>
          </p:cNvPr>
          <p:cNvSpPr txBox="1"/>
          <p:nvPr/>
        </p:nvSpPr>
        <p:spPr>
          <a:xfrm>
            <a:off x="1668479" y="3249943"/>
            <a:ext cx="4179869" cy="1299971"/>
          </a:xfrm>
          <a:prstGeom prst="rect">
            <a:avLst/>
          </a:prstGeom>
          <a:noFill/>
        </p:spPr>
        <p:txBody>
          <a:bodyPr wrap="square" rtlCol="0">
            <a:spAutoFit/>
          </a:bodyPr>
          <a:lstStyle/>
          <a:p>
            <a:pPr algn="just">
              <a:lnSpc>
                <a:spcPts val="1900"/>
              </a:lnSpc>
            </a:pPr>
            <a:r>
              <a:rPr lang="es-ES" sz="1400" b="0" i="0" dirty="0">
                <a:solidFill>
                  <a:schemeClr val="tx1">
                    <a:lumMod val="50000"/>
                    <a:lumOff val="50000"/>
                  </a:schemeClr>
                </a:solidFill>
                <a:effectLst/>
                <a:latin typeface="Poppins" panose="00000500000000000000" pitchFamily="2" charset="0"/>
                <a:cs typeface="Poppins" panose="00000500000000000000" pitchFamily="2" charset="0"/>
              </a:rPr>
              <a:t>El análisis de contexto y partes interesadas ayuda a las organizaciones a comprender su entorno interno y externo, así como a identificar a las partes interesadas que pueden influir en su desempeño y éxito.</a:t>
            </a:r>
            <a:endParaRPr lang="es-CO" sz="1400" dirty="0">
              <a:solidFill>
                <a:schemeClr val="tx1">
                  <a:lumMod val="50000"/>
                  <a:lumOff val="50000"/>
                </a:schemeClr>
              </a:solidFill>
              <a:latin typeface="Poppins" panose="00000500000000000000" pitchFamily="2" charset="0"/>
              <a:cs typeface="Poppins" panose="00000500000000000000" pitchFamily="2" charset="0"/>
            </a:endParaRPr>
          </a:p>
        </p:txBody>
      </p:sp>
      <p:sp>
        <p:nvSpPr>
          <p:cNvPr id="5" name="Rectángulo 4">
            <a:extLst>
              <a:ext uri="{FF2B5EF4-FFF2-40B4-BE49-F238E27FC236}">
                <a16:creationId xmlns:a16="http://schemas.microsoft.com/office/drawing/2014/main" id="{D9936BDB-6C2D-9A4A-AF38-E19111E3FB55}"/>
              </a:ext>
            </a:extLst>
          </p:cNvPr>
          <p:cNvSpPr/>
          <p:nvPr/>
        </p:nvSpPr>
        <p:spPr>
          <a:xfrm>
            <a:off x="6574971" y="0"/>
            <a:ext cx="5617029" cy="6858000"/>
          </a:xfrm>
          <a:prstGeom prst="rect">
            <a:avLst/>
          </a:prstGeom>
          <a:blipFill dpi="0" rotWithShape="1">
            <a:blip r:embed="rId3">
              <a:extLst>
                <a:ext uri="{28A0092B-C50C-407E-A947-70E740481C1C}">
                  <a14:useLocalDpi xmlns:a14="http://schemas.microsoft.com/office/drawing/2010/main" val="0"/>
                </a:ext>
              </a:extLst>
            </a:blip>
            <a:srcRect/>
            <a:stretch>
              <a:fillRect l="-28591" r="-43921"/>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CuadroTexto 8">
            <a:extLst>
              <a:ext uri="{FF2B5EF4-FFF2-40B4-BE49-F238E27FC236}">
                <a16:creationId xmlns:a16="http://schemas.microsoft.com/office/drawing/2014/main" id="{AD922DFF-D677-A3CA-44CB-954FAD44EA38}"/>
              </a:ext>
            </a:extLst>
          </p:cNvPr>
          <p:cNvSpPr txBox="1"/>
          <p:nvPr/>
        </p:nvSpPr>
        <p:spPr>
          <a:xfrm>
            <a:off x="1668480" y="1931457"/>
            <a:ext cx="3877555" cy="830997"/>
          </a:xfrm>
          <a:prstGeom prst="rect">
            <a:avLst/>
          </a:prstGeom>
          <a:noFill/>
        </p:spPr>
        <p:txBody>
          <a:bodyPr wrap="square" rtlCol="0">
            <a:spAutoFit/>
          </a:bodyPr>
          <a:lstStyle/>
          <a:p>
            <a:r>
              <a:rPr lang="es-ES" sz="2400" b="1" dirty="0">
                <a:solidFill>
                  <a:schemeClr val="tx1">
                    <a:lumMod val="50000"/>
                    <a:lumOff val="50000"/>
                  </a:schemeClr>
                </a:solidFill>
                <a:latin typeface="Poppins" panose="00000500000000000000" pitchFamily="2" charset="0"/>
                <a:cs typeface="Poppins" panose="00000500000000000000" pitchFamily="2" charset="0"/>
              </a:rPr>
              <a:t>Análisis de contexto y  partes interesadas</a:t>
            </a:r>
            <a:endParaRPr lang="en-US" sz="2400" b="1" dirty="0">
              <a:solidFill>
                <a:srgbClr val="A1C90E"/>
              </a:solidFill>
              <a:latin typeface="Poppins" panose="00000500000000000000" pitchFamily="2" charset="0"/>
              <a:cs typeface="Poppins" panose="00000500000000000000" pitchFamily="2" charset="0"/>
            </a:endParaRPr>
          </a:p>
        </p:txBody>
      </p:sp>
      <p:pic>
        <p:nvPicPr>
          <p:cNvPr id="12" name="Imagen 11" descr="Imagen que contiene Logotipo&#10;&#10;Descripción generada automáticamente">
            <a:extLst>
              <a:ext uri="{FF2B5EF4-FFF2-40B4-BE49-F238E27FC236}">
                <a16:creationId xmlns:a16="http://schemas.microsoft.com/office/drawing/2014/main" id="{F7F8A730-4831-2974-66C6-16042A2F7D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165" y="526168"/>
            <a:ext cx="2124629" cy="443684"/>
          </a:xfrm>
          <a:prstGeom prst="rect">
            <a:avLst/>
          </a:prstGeom>
        </p:spPr>
      </p:pic>
    </p:spTree>
    <p:extLst>
      <p:ext uri="{BB962C8B-B14F-4D97-AF65-F5344CB8AC3E}">
        <p14:creationId xmlns:p14="http://schemas.microsoft.com/office/powerpoint/2010/main" val="25808727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5500</TotalTime>
  <Words>927</Words>
  <Application>Microsoft Office PowerPoint</Application>
  <PresentationFormat>Panorámica</PresentationFormat>
  <Paragraphs>171</Paragraphs>
  <Slides>28</Slides>
  <Notes>1</Notes>
  <HiddenSlides>0</HiddenSlides>
  <MMClips>0</MMClips>
  <ScaleCrop>false</ScaleCrop>
  <HeadingPairs>
    <vt:vector size="4" baseType="variant">
      <vt:variant>
        <vt:lpstr>Tema</vt:lpstr>
      </vt:variant>
      <vt:variant>
        <vt:i4>2</vt:i4>
      </vt:variant>
      <vt:variant>
        <vt:lpstr>Títulos de diapositiva</vt:lpstr>
      </vt:variant>
      <vt:variant>
        <vt:i4>28</vt:i4>
      </vt:variant>
    </vt:vector>
  </HeadingPairs>
  <TitlesOfParts>
    <vt:vector size="30" baseType="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Bryant Castillo</dc:creator>
  <cp:lastModifiedBy>Luisa Maria Mora Mosquera</cp:lastModifiedBy>
  <cp:revision>36</cp:revision>
  <dcterms:created xsi:type="dcterms:W3CDTF">2023-10-03T18:58:06Z</dcterms:created>
  <dcterms:modified xsi:type="dcterms:W3CDTF">2025-02-20T20:17:01Z</dcterms:modified>
</cp:coreProperties>
</file>