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411" r:id="rId2"/>
    <p:sldId id="500" r:id="rId3"/>
    <p:sldId id="481" r:id="rId4"/>
    <p:sldId id="501" r:id="rId5"/>
    <p:sldId id="502" r:id="rId6"/>
    <p:sldId id="503" r:id="rId7"/>
    <p:sldId id="28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oppins Light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236"/>
    <a:srgbClr val="AFABAB"/>
    <a:srgbClr val="0D5D2B"/>
    <a:srgbClr val="E68400"/>
    <a:srgbClr val="C7CD32"/>
    <a:srgbClr val="CCD30C"/>
    <a:srgbClr val="767171"/>
    <a:srgbClr val="E7E6E6"/>
    <a:srgbClr val="0099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FB20B-E70C-4E2F-BD4E-FFDA863BDC53}" v="86" dt="2023-07-14T14:52:54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94682"/>
  </p:normalViewPr>
  <p:slideViewPr>
    <p:cSldViewPr snapToGrid="0">
      <p:cViewPr varScale="1">
        <p:scale>
          <a:sx n="67" d="100"/>
          <a:sy n="67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67EF5-D3C3-4B91-8C53-EAFB169DD37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C047A3D-B913-4823-8686-0C9928DC209B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400" dirty="0" smtClean="0">
              <a:latin typeface="Poppins Light" panose="020B0604020202020204" charset="0"/>
              <a:cs typeface="Poppins Light" panose="020B0604020202020204" charset="0"/>
            </a:rPr>
            <a:t>Número de PQRS Acceso a la Información</a:t>
          </a:r>
          <a:endParaRPr lang="es-CO" sz="1400" dirty="0">
            <a:latin typeface="Poppins Light" panose="020B0604020202020204" charset="0"/>
            <a:cs typeface="Poppins Light" panose="020B0604020202020204" charset="0"/>
          </a:endParaRPr>
        </a:p>
      </dgm:t>
    </dgm:pt>
    <dgm:pt modelId="{3AB09172-D317-4CC5-B46C-076F9BBD5274}" type="parTrans" cxnId="{95968CA5-0260-4F96-84E2-0FE999F2C0A0}">
      <dgm:prSet/>
      <dgm:spPr/>
      <dgm:t>
        <a:bodyPr/>
        <a:lstStyle/>
        <a:p>
          <a:endParaRPr lang="es-CO"/>
        </a:p>
      </dgm:t>
    </dgm:pt>
    <dgm:pt modelId="{8C2BC9D1-BAC0-4C83-AD58-BC9F96F5D1D1}" type="sibTrans" cxnId="{95968CA5-0260-4F96-84E2-0FE999F2C0A0}">
      <dgm:prSet/>
      <dgm:spPr>
        <a:solidFill>
          <a:srgbClr val="A6D236"/>
        </a:solidFill>
      </dgm:spPr>
      <dgm:t>
        <a:bodyPr/>
        <a:lstStyle/>
        <a:p>
          <a:endParaRPr lang="es-CO">
            <a:solidFill>
              <a:srgbClr val="A6D236"/>
            </a:solidFill>
          </a:endParaRPr>
        </a:p>
      </dgm:t>
    </dgm:pt>
    <dgm:pt modelId="{0FFC01C3-B2B9-4AA9-964D-B0AE79DA35EB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rPr>
            <a:t>2.209</a:t>
          </a:r>
          <a:endParaRPr lang="es-CO" sz="2400" b="1" dirty="0">
            <a:solidFill>
              <a:schemeClr val="bg2">
                <a:lumMod val="25000"/>
              </a:schemeClr>
            </a:solidFill>
            <a:latin typeface="Poppins Light" panose="020B0604020202020204" charset="0"/>
            <a:cs typeface="Poppins Light" panose="020B0604020202020204" charset="0"/>
          </a:endParaRPr>
        </a:p>
      </dgm:t>
    </dgm:pt>
    <dgm:pt modelId="{3FBE9C1A-093C-4651-8D3F-DF5DE942E5D0}" type="parTrans" cxnId="{8A7C0CEB-E9CF-4CC2-A6B3-64CED6956CBE}">
      <dgm:prSet/>
      <dgm:spPr/>
      <dgm:t>
        <a:bodyPr/>
        <a:lstStyle/>
        <a:p>
          <a:endParaRPr lang="es-CO"/>
        </a:p>
      </dgm:t>
    </dgm:pt>
    <dgm:pt modelId="{3F0A58DD-4D2C-4B82-B5BD-1D47CA0EEADD}" type="sibTrans" cxnId="{8A7C0CEB-E9CF-4CC2-A6B3-64CED6956CBE}">
      <dgm:prSet/>
      <dgm:spPr/>
      <dgm:t>
        <a:bodyPr/>
        <a:lstStyle/>
        <a:p>
          <a:endParaRPr lang="es-CO"/>
        </a:p>
      </dgm:t>
    </dgm:pt>
    <dgm:pt modelId="{8BCB9F4B-62DE-4E81-BDB7-375CECAB5E2D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Poppins Light" panose="020B0604020202020204" charset="0"/>
              <a:cs typeface="Poppins Light" panose="020B0604020202020204" charset="0"/>
            </a:rPr>
            <a:t>Número de solicitudes que fueron trasladadas a otra institución</a:t>
          </a:r>
          <a:endParaRPr lang="es-CO" dirty="0">
            <a:latin typeface="Poppins Light" panose="020B0604020202020204" charset="0"/>
            <a:cs typeface="Poppins Light" panose="020B0604020202020204" charset="0"/>
          </a:endParaRPr>
        </a:p>
      </dgm:t>
    </dgm:pt>
    <dgm:pt modelId="{C5BF02D0-E896-402D-9BBB-427C5D36B969}" type="parTrans" cxnId="{6359BB61-1592-4647-9AFE-2111E939FE85}">
      <dgm:prSet/>
      <dgm:spPr/>
      <dgm:t>
        <a:bodyPr/>
        <a:lstStyle/>
        <a:p>
          <a:endParaRPr lang="es-CO"/>
        </a:p>
      </dgm:t>
    </dgm:pt>
    <dgm:pt modelId="{DC81928E-C7F9-4C77-8240-7B6672337E83}" type="sibTrans" cxnId="{6359BB61-1592-4647-9AFE-2111E939FE85}">
      <dgm:prSet/>
      <dgm:spPr>
        <a:solidFill>
          <a:srgbClr val="A6D236"/>
        </a:solidFill>
      </dgm:spPr>
      <dgm:t>
        <a:bodyPr/>
        <a:lstStyle/>
        <a:p>
          <a:r>
            <a:rPr lang="es-ES" dirty="0" smtClean="0"/>
            <a:t>Número de solicitudes en las que se negó el acceso a la información</a:t>
          </a:r>
          <a:endParaRPr lang="es-CO" dirty="0"/>
        </a:p>
      </dgm:t>
    </dgm:pt>
    <dgm:pt modelId="{37AABC04-0918-4AC1-BF0F-4B48B46A1DEB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rPr>
            <a:t>0</a:t>
          </a:r>
          <a:endParaRPr lang="es-CO" sz="2800" b="1" dirty="0">
            <a:solidFill>
              <a:schemeClr val="bg2">
                <a:lumMod val="25000"/>
              </a:schemeClr>
            </a:solidFill>
            <a:latin typeface="Poppins Light" panose="020B0604020202020204" charset="0"/>
            <a:cs typeface="Poppins Light" panose="020B0604020202020204" charset="0"/>
          </a:endParaRPr>
        </a:p>
      </dgm:t>
    </dgm:pt>
    <dgm:pt modelId="{752B2124-6857-4FD5-B8D0-64FE5A8BEA9D}" type="parTrans" cxnId="{EA43C0DB-6E25-4EB5-8D2E-5423470173C4}">
      <dgm:prSet/>
      <dgm:spPr/>
      <dgm:t>
        <a:bodyPr/>
        <a:lstStyle/>
        <a:p>
          <a:endParaRPr lang="es-CO"/>
        </a:p>
      </dgm:t>
    </dgm:pt>
    <dgm:pt modelId="{1397699F-751F-4312-8622-4E1C1F89CFA8}" type="sibTrans" cxnId="{EA43C0DB-6E25-4EB5-8D2E-5423470173C4}">
      <dgm:prSet/>
      <dgm:spPr/>
      <dgm:t>
        <a:bodyPr/>
        <a:lstStyle/>
        <a:p>
          <a:endParaRPr lang="es-CO"/>
        </a:p>
      </dgm:t>
    </dgm:pt>
    <dgm:pt modelId="{15F606AA-A7E3-4AE2-AFDC-39D153C9D3D4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Poppins Light" panose="020B0604020202020204" charset="0"/>
              <a:cs typeface="Poppins Light" panose="020B0604020202020204" charset="0"/>
            </a:rPr>
            <a:t>Tiempo promedio de respuestas </a:t>
          </a:r>
          <a:endParaRPr lang="es-CO" dirty="0">
            <a:latin typeface="Poppins Light" panose="020B0604020202020204" charset="0"/>
            <a:cs typeface="Poppins Light" panose="020B0604020202020204" charset="0"/>
          </a:endParaRPr>
        </a:p>
      </dgm:t>
    </dgm:pt>
    <dgm:pt modelId="{16D301B2-C780-4D5D-AC70-34044CB8AD85}" type="parTrans" cxnId="{DC82950E-0EB0-4A8A-BC55-BC2006C89CE0}">
      <dgm:prSet/>
      <dgm:spPr/>
      <dgm:t>
        <a:bodyPr/>
        <a:lstStyle/>
        <a:p>
          <a:endParaRPr lang="es-CO"/>
        </a:p>
      </dgm:t>
    </dgm:pt>
    <dgm:pt modelId="{28825027-B4F7-45CD-B7BF-8E12C4BE4205}" type="sibTrans" cxnId="{DC82950E-0EB0-4A8A-BC55-BC2006C89CE0}">
      <dgm:prSet/>
      <dgm:spPr>
        <a:solidFill>
          <a:srgbClr val="A6D236"/>
        </a:solidFill>
      </dgm:spPr>
      <dgm:t>
        <a:bodyPr/>
        <a:lstStyle/>
        <a:p>
          <a:endParaRPr lang="es-CO"/>
        </a:p>
      </dgm:t>
    </dgm:pt>
    <dgm:pt modelId="{FE4BAF68-5640-4C00-B629-EAFCEE3E70FD}">
      <dgm:prSet phldrT="[Texto]" custT="1"/>
      <dgm:spPr/>
      <dgm:t>
        <a:bodyPr/>
        <a:lstStyle/>
        <a:p>
          <a:r>
            <a:rPr lang="es-ES" sz="2400" b="1" dirty="0" smtClean="0">
              <a:latin typeface="Poppins Light" panose="020B0604020202020204" charset="0"/>
              <a:cs typeface="Poppins Light" panose="020B0604020202020204" charset="0"/>
            </a:rPr>
            <a:t>6 días</a:t>
          </a:r>
          <a:endParaRPr lang="es-CO" sz="2400" b="1" dirty="0">
            <a:latin typeface="Poppins Light" panose="020B0604020202020204" charset="0"/>
            <a:cs typeface="Poppins Light" panose="020B0604020202020204" charset="0"/>
          </a:endParaRPr>
        </a:p>
      </dgm:t>
    </dgm:pt>
    <dgm:pt modelId="{76EA17F4-56CD-44A2-B91C-BAEB10CD47B1}" type="parTrans" cxnId="{FC804FC7-0CB0-4DFA-B349-C8F682DB339A}">
      <dgm:prSet/>
      <dgm:spPr/>
      <dgm:t>
        <a:bodyPr/>
        <a:lstStyle/>
        <a:p>
          <a:endParaRPr lang="es-CO"/>
        </a:p>
      </dgm:t>
    </dgm:pt>
    <dgm:pt modelId="{4FFB7B32-2C05-4E6A-B95B-B5544571E71E}" type="sibTrans" cxnId="{FC804FC7-0CB0-4DFA-B349-C8F682DB339A}">
      <dgm:prSet/>
      <dgm:spPr/>
      <dgm:t>
        <a:bodyPr/>
        <a:lstStyle/>
        <a:p>
          <a:endParaRPr lang="es-CO"/>
        </a:p>
      </dgm:t>
    </dgm:pt>
    <dgm:pt modelId="{29A69D50-B416-4646-8DF4-22283CCAFB3B}" type="pres">
      <dgm:prSet presAssocID="{74B67EF5-D3C3-4B91-8C53-EAFB169DD375}" presName="Name0" presStyleCnt="0">
        <dgm:presLayoutVars>
          <dgm:chMax/>
          <dgm:chPref/>
          <dgm:dir/>
          <dgm:animLvl val="lvl"/>
        </dgm:presLayoutVars>
      </dgm:prSet>
      <dgm:spPr/>
    </dgm:pt>
    <dgm:pt modelId="{3E21E61E-D525-426E-A4E7-EF64AEA2A031}" type="pres">
      <dgm:prSet presAssocID="{4C047A3D-B913-4823-8686-0C9928DC209B}" presName="composite" presStyleCnt="0"/>
      <dgm:spPr/>
    </dgm:pt>
    <dgm:pt modelId="{21F3E166-A684-4A32-8985-7EEB40967574}" type="pres">
      <dgm:prSet presAssocID="{4C047A3D-B913-4823-8686-0C9928DC209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4D7964-00CA-41B0-9452-D25060D229D7}" type="pres">
      <dgm:prSet presAssocID="{4C047A3D-B913-4823-8686-0C9928DC209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2A8C41-8AA1-4BCF-84F5-DE0E95D91F1D}" type="pres">
      <dgm:prSet presAssocID="{4C047A3D-B913-4823-8686-0C9928DC209B}" presName="BalanceSpacing" presStyleCnt="0"/>
      <dgm:spPr/>
    </dgm:pt>
    <dgm:pt modelId="{E8750EBC-D17C-4B8A-B936-1AB76638BCD5}" type="pres">
      <dgm:prSet presAssocID="{4C047A3D-B913-4823-8686-0C9928DC209B}" presName="BalanceSpacing1" presStyleCnt="0"/>
      <dgm:spPr/>
    </dgm:pt>
    <dgm:pt modelId="{1C64FC74-AF5E-40DC-B538-D498270AFA11}" type="pres">
      <dgm:prSet presAssocID="{8C2BC9D1-BAC0-4C83-AD58-BC9F96F5D1D1}" presName="Accent1Text" presStyleLbl="node1" presStyleIdx="1" presStyleCnt="6"/>
      <dgm:spPr/>
    </dgm:pt>
    <dgm:pt modelId="{FFA5ADE8-4776-487D-85F7-D5D23CA9CD04}" type="pres">
      <dgm:prSet presAssocID="{8C2BC9D1-BAC0-4C83-AD58-BC9F96F5D1D1}" presName="spaceBetweenRectangles" presStyleCnt="0"/>
      <dgm:spPr/>
    </dgm:pt>
    <dgm:pt modelId="{36E50372-60E1-4B42-9897-6A3B92E7FD95}" type="pres">
      <dgm:prSet presAssocID="{8BCB9F4B-62DE-4E81-BDB7-375CECAB5E2D}" presName="composite" presStyleCnt="0"/>
      <dgm:spPr/>
    </dgm:pt>
    <dgm:pt modelId="{D08020B3-4061-4072-9690-2D8EAD23AA48}" type="pres">
      <dgm:prSet presAssocID="{8BCB9F4B-62DE-4E81-BDB7-375CECAB5E2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D7B0FE-C2C1-483B-9C31-2E18C289A936}" type="pres">
      <dgm:prSet presAssocID="{8BCB9F4B-62DE-4E81-BDB7-375CECAB5E2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452FCD1-C161-4E08-A86A-A215BB56B79F}" type="pres">
      <dgm:prSet presAssocID="{8BCB9F4B-62DE-4E81-BDB7-375CECAB5E2D}" presName="BalanceSpacing" presStyleCnt="0"/>
      <dgm:spPr/>
    </dgm:pt>
    <dgm:pt modelId="{21991AE0-1D4D-4567-AC0F-B8C259C00457}" type="pres">
      <dgm:prSet presAssocID="{8BCB9F4B-62DE-4E81-BDB7-375CECAB5E2D}" presName="BalanceSpacing1" presStyleCnt="0"/>
      <dgm:spPr/>
    </dgm:pt>
    <dgm:pt modelId="{82F6EB89-8FBA-4991-80B3-B7E7FB3FDD8C}" type="pres">
      <dgm:prSet presAssocID="{DC81928E-C7F9-4C77-8240-7B6672337E83}" presName="Accent1Text" presStyleLbl="node1" presStyleIdx="3" presStyleCnt="6"/>
      <dgm:spPr/>
      <dgm:t>
        <a:bodyPr/>
        <a:lstStyle/>
        <a:p>
          <a:endParaRPr lang="es-CO"/>
        </a:p>
      </dgm:t>
    </dgm:pt>
    <dgm:pt modelId="{A2672851-2001-47E2-A2A8-D9EEA91B0C7E}" type="pres">
      <dgm:prSet presAssocID="{DC81928E-C7F9-4C77-8240-7B6672337E83}" presName="spaceBetweenRectangles" presStyleCnt="0"/>
      <dgm:spPr/>
    </dgm:pt>
    <dgm:pt modelId="{010B293C-F883-427C-9EAA-1A76E662D5B7}" type="pres">
      <dgm:prSet presAssocID="{15F606AA-A7E3-4AE2-AFDC-39D153C9D3D4}" presName="composite" presStyleCnt="0"/>
      <dgm:spPr/>
    </dgm:pt>
    <dgm:pt modelId="{0F6ADA49-2CCB-4EB2-B253-E10B0427707B}" type="pres">
      <dgm:prSet presAssocID="{15F606AA-A7E3-4AE2-AFDC-39D153C9D3D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9F1B20B-A871-4B5C-8E89-211ECA246A02}" type="pres">
      <dgm:prSet presAssocID="{15F606AA-A7E3-4AE2-AFDC-39D153C9D3D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6573FE-0655-456A-95E5-A78E641D03C6}" type="pres">
      <dgm:prSet presAssocID="{15F606AA-A7E3-4AE2-AFDC-39D153C9D3D4}" presName="BalanceSpacing" presStyleCnt="0"/>
      <dgm:spPr/>
    </dgm:pt>
    <dgm:pt modelId="{82E05D9B-A57B-4DAD-97CB-2429FF7BE22F}" type="pres">
      <dgm:prSet presAssocID="{15F606AA-A7E3-4AE2-AFDC-39D153C9D3D4}" presName="BalanceSpacing1" presStyleCnt="0"/>
      <dgm:spPr/>
    </dgm:pt>
    <dgm:pt modelId="{3ECE307B-301D-432B-AE39-9AEE6C523D8F}" type="pres">
      <dgm:prSet presAssocID="{28825027-B4F7-45CD-B7BF-8E12C4BE4205}" presName="Accent1Text" presStyleLbl="node1" presStyleIdx="5" presStyleCnt="6"/>
      <dgm:spPr/>
    </dgm:pt>
  </dgm:ptLst>
  <dgm:cxnLst>
    <dgm:cxn modelId="{8A7C0CEB-E9CF-4CC2-A6B3-64CED6956CBE}" srcId="{4C047A3D-B913-4823-8686-0C9928DC209B}" destId="{0FFC01C3-B2B9-4AA9-964D-B0AE79DA35EB}" srcOrd="0" destOrd="0" parTransId="{3FBE9C1A-093C-4651-8D3F-DF5DE942E5D0}" sibTransId="{3F0A58DD-4D2C-4B82-B5BD-1D47CA0EEADD}"/>
    <dgm:cxn modelId="{31014FAB-4605-43A7-A1F4-92988A76D636}" type="presOf" srcId="{15F606AA-A7E3-4AE2-AFDC-39D153C9D3D4}" destId="{0F6ADA49-2CCB-4EB2-B253-E10B0427707B}" srcOrd="0" destOrd="0" presId="urn:microsoft.com/office/officeart/2008/layout/AlternatingHexagons"/>
    <dgm:cxn modelId="{F3636523-1C3C-484C-9C9D-B442B1560AC8}" type="presOf" srcId="{8BCB9F4B-62DE-4E81-BDB7-375CECAB5E2D}" destId="{D08020B3-4061-4072-9690-2D8EAD23AA48}" srcOrd="0" destOrd="0" presId="urn:microsoft.com/office/officeart/2008/layout/AlternatingHexagons"/>
    <dgm:cxn modelId="{DC82950E-0EB0-4A8A-BC55-BC2006C89CE0}" srcId="{74B67EF5-D3C3-4B91-8C53-EAFB169DD375}" destId="{15F606AA-A7E3-4AE2-AFDC-39D153C9D3D4}" srcOrd="2" destOrd="0" parTransId="{16D301B2-C780-4D5D-AC70-34044CB8AD85}" sibTransId="{28825027-B4F7-45CD-B7BF-8E12C4BE4205}"/>
    <dgm:cxn modelId="{9CB06387-6AB2-464A-8776-02D82C71C39B}" type="presOf" srcId="{0FFC01C3-B2B9-4AA9-964D-B0AE79DA35EB}" destId="{0D4D7964-00CA-41B0-9452-D25060D229D7}" srcOrd="0" destOrd="0" presId="urn:microsoft.com/office/officeart/2008/layout/AlternatingHexagons"/>
    <dgm:cxn modelId="{61D93DF9-9B6F-4FF0-BD54-49AFBA389AE3}" type="presOf" srcId="{8C2BC9D1-BAC0-4C83-AD58-BC9F96F5D1D1}" destId="{1C64FC74-AF5E-40DC-B538-D498270AFA11}" srcOrd="0" destOrd="0" presId="urn:microsoft.com/office/officeart/2008/layout/AlternatingHexagons"/>
    <dgm:cxn modelId="{53B1553A-72C1-4A60-8F1A-1AAD51A48E4D}" type="presOf" srcId="{37AABC04-0918-4AC1-BF0F-4B48B46A1DEB}" destId="{56D7B0FE-C2C1-483B-9C31-2E18C289A936}" srcOrd="0" destOrd="0" presId="urn:microsoft.com/office/officeart/2008/layout/AlternatingHexagons"/>
    <dgm:cxn modelId="{6359BB61-1592-4647-9AFE-2111E939FE85}" srcId="{74B67EF5-D3C3-4B91-8C53-EAFB169DD375}" destId="{8BCB9F4B-62DE-4E81-BDB7-375CECAB5E2D}" srcOrd="1" destOrd="0" parTransId="{C5BF02D0-E896-402D-9BBB-427C5D36B969}" sibTransId="{DC81928E-C7F9-4C77-8240-7B6672337E83}"/>
    <dgm:cxn modelId="{8432FCE5-E255-48D1-8D52-706B188D342F}" type="presOf" srcId="{FE4BAF68-5640-4C00-B629-EAFCEE3E70FD}" destId="{49F1B20B-A871-4B5C-8E89-211ECA246A02}" srcOrd="0" destOrd="0" presId="urn:microsoft.com/office/officeart/2008/layout/AlternatingHexagons"/>
    <dgm:cxn modelId="{ECC8445B-03A9-45F3-A347-67F4A04BC441}" type="presOf" srcId="{74B67EF5-D3C3-4B91-8C53-EAFB169DD375}" destId="{29A69D50-B416-4646-8DF4-22283CCAFB3B}" srcOrd="0" destOrd="0" presId="urn:microsoft.com/office/officeart/2008/layout/AlternatingHexagons"/>
    <dgm:cxn modelId="{EA43C0DB-6E25-4EB5-8D2E-5423470173C4}" srcId="{8BCB9F4B-62DE-4E81-BDB7-375CECAB5E2D}" destId="{37AABC04-0918-4AC1-BF0F-4B48B46A1DEB}" srcOrd="0" destOrd="0" parTransId="{752B2124-6857-4FD5-B8D0-64FE5A8BEA9D}" sibTransId="{1397699F-751F-4312-8622-4E1C1F89CFA8}"/>
    <dgm:cxn modelId="{C322D35C-A0E5-4B03-A91C-9CC096A8A6CA}" type="presOf" srcId="{28825027-B4F7-45CD-B7BF-8E12C4BE4205}" destId="{3ECE307B-301D-432B-AE39-9AEE6C523D8F}" srcOrd="0" destOrd="0" presId="urn:microsoft.com/office/officeart/2008/layout/AlternatingHexagons"/>
    <dgm:cxn modelId="{FC804FC7-0CB0-4DFA-B349-C8F682DB339A}" srcId="{15F606AA-A7E3-4AE2-AFDC-39D153C9D3D4}" destId="{FE4BAF68-5640-4C00-B629-EAFCEE3E70FD}" srcOrd="0" destOrd="0" parTransId="{76EA17F4-56CD-44A2-B91C-BAEB10CD47B1}" sibTransId="{4FFB7B32-2C05-4E6A-B95B-B5544571E71E}"/>
    <dgm:cxn modelId="{A7A78BDF-2BEF-4280-BECE-0306F722F194}" type="presOf" srcId="{4C047A3D-B913-4823-8686-0C9928DC209B}" destId="{21F3E166-A684-4A32-8985-7EEB40967574}" srcOrd="0" destOrd="0" presId="urn:microsoft.com/office/officeart/2008/layout/AlternatingHexagons"/>
    <dgm:cxn modelId="{95968CA5-0260-4F96-84E2-0FE999F2C0A0}" srcId="{74B67EF5-D3C3-4B91-8C53-EAFB169DD375}" destId="{4C047A3D-B913-4823-8686-0C9928DC209B}" srcOrd="0" destOrd="0" parTransId="{3AB09172-D317-4CC5-B46C-076F9BBD5274}" sibTransId="{8C2BC9D1-BAC0-4C83-AD58-BC9F96F5D1D1}"/>
    <dgm:cxn modelId="{8E5E48A8-BB20-4E8E-9C0F-3572E50085C6}" type="presOf" srcId="{DC81928E-C7F9-4C77-8240-7B6672337E83}" destId="{82F6EB89-8FBA-4991-80B3-B7E7FB3FDD8C}" srcOrd="0" destOrd="0" presId="urn:microsoft.com/office/officeart/2008/layout/AlternatingHexagons"/>
    <dgm:cxn modelId="{90B5B4BE-1794-4207-A39E-018337687699}" type="presParOf" srcId="{29A69D50-B416-4646-8DF4-22283CCAFB3B}" destId="{3E21E61E-D525-426E-A4E7-EF64AEA2A031}" srcOrd="0" destOrd="0" presId="urn:microsoft.com/office/officeart/2008/layout/AlternatingHexagons"/>
    <dgm:cxn modelId="{5B11B7B0-6228-44A9-9253-E5A9576EAA8F}" type="presParOf" srcId="{3E21E61E-D525-426E-A4E7-EF64AEA2A031}" destId="{21F3E166-A684-4A32-8985-7EEB40967574}" srcOrd="0" destOrd="0" presId="urn:microsoft.com/office/officeart/2008/layout/AlternatingHexagons"/>
    <dgm:cxn modelId="{01F84A0C-4D9A-448B-B52A-04B8D94BF35A}" type="presParOf" srcId="{3E21E61E-D525-426E-A4E7-EF64AEA2A031}" destId="{0D4D7964-00CA-41B0-9452-D25060D229D7}" srcOrd="1" destOrd="0" presId="urn:microsoft.com/office/officeart/2008/layout/AlternatingHexagons"/>
    <dgm:cxn modelId="{119A4F17-7D1C-4B7E-9848-2E27D00B5599}" type="presParOf" srcId="{3E21E61E-D525-426E-A4E7-EF64AEA2A031}" destId="{832A8C41-8AA1-4BCF-84F5-DE0E95D91F1D}" srcOrd="2" destOrd="0" presId="urn:microsoft.com/office/officeart/2008/layout/AlternatingHexagons"/>
    <dgm:cxn modelId="{EC0D6EAF-41FF-4CA8-A140-DDFF0E552562}" type="presParOf" srcId="{3E21E61E-D525-426E-A4E7-EF64AEA2A031}" destId="{E8750EBC-D17C-4B8A-B936-1AB76638BCD5}" srcOrd="3" destOrd="0" presId="urn:microsoft.com/office/officeart/2008/layout/AlternatingHexagons"/>
    <dgm:cxn modelId="{9280D4B7-257F-45BD-90F9-143349A2A882}" type="presParOf" srcId="{3E21E61E-D525-426E-A4E7-EF64AEA2A031}" destId="{1C64FC74-AF5E-40DC-B538-D498270AFA11}" srcOrd="4" destOrd="0" presId="urn:microsoft.com/office/officeart/2008/layout/AlternatingHexagons"/>
    <dgm:cxn modelId="{E1BBFE44-2951-478C-A6C9-6863553EE01B}" type="presParOf" srcId="{29A69D50-B416-4646-8DF4-22283CCAFB3B}" destId="{FFA5ADE8-4776-487D-85F7-D5D23CA9CD04}" srcOrd="1" destOrd="0" presId="urn:microsoft.com/office/officeart/2008/layout/AlternatingHexagons"/>
    <dgm:cxn modelId="{F1CA4258-20AB-4584-9653-114B00793D0E}" type="presParOf" srcId="{29A69D50-B416-4646-8DF4-22283CCAFB3B}" destId="{36E50372-60E1-4B42-9897-6A3B92E7FD95}" srcOrd="2" destOrd="0" presId="urn:microsoft.com/office/officeart/2008/layout/AlternatingHexagons"/>
    <dgm:cxn modelId="{5AF37D66-7F25-4DF9-90C5-F5A8763740A1}" type="presParOf" srcId="{36E50372-60E1-4B42-9897-6A3B92E7FD95}" destId="{D08020B3-4061-4072-9690-2D8EAD23AA48}" srcOrd="0" destOrd="0" presId="urn:microsoft.com/office/officeart/2008/layout/AlternatingHexagons"/>
    <dgm:cxn modelId="{635F5FE9-0CF1-43ED-B843-E305E1B424D4}" type="presParOf" srcId="{36E50372-60E1-4B42-9897-6A3B92E7FD95}" destId="{56D7B0FE-C2C1-483B-9C31-2E18C289A936}" srcOrd="1" destOrd="0" presId="urn:microsoft.com/office/officeart/2008/layout/AlternatingHexagons"/>
    <dgm:cxn modelId="{661953B9-0B91-47CE-A48F-EE42DD63A9AC}" type="presParOf" srcId="{36E50372-60E1-4B42-9897-6A3B92E7FD95}" destId="{D452FCD1-C161-4E08-A86A-A215BB56B79F}" srcOrd="2" destOrd="0" presId="urn:microsoft.com/office/officeart/2008/layout/AlternatingHexagons"/>
    <dgm:cxn modelId="{9F3DD05C-2504-4E99-AB69-2DE7FBE309FA}" type="presParOf" srcId="{36E50372-60E1-4B42-9897-6A3B92E7FD95}" destId="{21991AE0-1D4D-4567-AC0F-B8C259C00457}" srcOrd="3" destOrd="0" presId="urn:microsoft.com/office/officeart/2008/layout/AlternatingHexagons"/>
    <dgm:cxn modelId="{16169456-74E4-4892-93E8-23C51C20058E}" type="presParOf" srcId="{36E50372-60E1-4B42-9897-6A3B92E7FD95}" destId="{82F6EB89-8FBA-4991-80B3-B7E7FB3FDD8C}" srcOrd="4" destOrd="0" presId="urn:microsoft.com/office/officeart/2008/layout/AlternatingHexagons"/>
    <dgm:cxn modelId="{01C898E2-BEFF-4E12-A6D2-C15130C3E59A}" type="presParOf" srcId="{29A69D50-B416-4646-8DF4-22283CCAFB3B}" destId="{A2672851-2001-47E2-A2A8-D9EEA91B0C7E}" srcOrd="3" destOrd="0" presId="urn:microsoft.com/office/officeart/2008/layout/AlternatingHexagons"/>
    <dgm:cxn modelId="{317F52A2-1755-4EC1-8B33-799C6A5DD5BA}" type="presParOf" srcId="{29A69D50-B416-4646-8DF4-22283CCAFB3B}" destId="{010B293C-F883-427C-9EAA-1A76E662D5B7}" srcOrd="4" destOrd="0" presId="urn:microsoft.com/office/officeart/2008/layout/AlternatingHexagons"/>
    <dgm:cxn modelId="{D35CD25D-B269-4FEB-9103-B99B36A48B1D}" type="presParOf" srcId="{010B293C-F883-427C-9EAA-1A76E662D5B7}" destId="{0F6ADA49-2CCB-4EB2-B253-E10B0427707B}" srcOrd="0" destOrd="0" presId="urn:microsoft.com/office/officeart/2008/layout/AlternatingHexagons"/>
    <dgm:cxn modelId="{6D01A1A4-1DA9-400D-83A6-6F0FAB7CB81D}" type="presParOf" srcId="{010B293C-F883-427C-9EAA-1A76E662D5B7}" destId="{49F1B20B-A871-4B5C-8E89-211ECA246A02}" srcOrd="1" destOrd="0" presId="urn:microsoft.com/office/officeart/2008/layout/AlternatingHexagons"/>
    <dgm:cxn modelId="{07898BCC-10DA-4570-952B-96BCD3720A68}" type="presParOf" srcId="{010B293C-F883-427C-9EAA-1A76E662D5B7}" destId="{606573FE-0655-456A-95E5-A78E641D03C6}" srcOrd="2" destOrd="0" presId="urn:microsoft.com/office/officeart/2008/layout/AlternatingHexagons"/>
    <dgm:cxn modelId="{48E3C903-4F4F-476B-8DED-88845B74F3AE}" type="presParOf" srcId="{010B293C-F883-427C-9EAA-1A76E662D5B7}" destId="{82E05D9B-A57B-4DAD-97CB-2429FF7BE22F}" srcOrd="3" destOrd="0" presId="urn:microsoft.com/office/officeart/2008/layout/AlternatingHexagons"/>
    <dgm:cxn modelId="{AF2D50BA-F87E-4462-A4FA-CD7747F6B132}" type="presParOf" srcId="{010B293C-F883-427C-9EAA-1A76E662D5B7}" destId="{3ECE307B-301D-432B-AE39-9AEE6C523D8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67EF5-D3C3-4B91-8C53-EAFB169DD37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C047A3D-B913-4823-8686-0C9928DC209B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400" dirty="0" smtClean="0">
              <a:latin typeface="Poppins Light" panose="020B0604020202020204" charset="0"/>
              <a:cs typeface="Poppins Light" panose="020B0604020202020204" charset="0"/>
            </a:rPr>
            <a:t>Número de PQRS Acceso a la Información</a:t>
          </a:r>
          <a:endParaRPr lang="es-CO" sz="1400" dirty="0">
            <a:latin typeface="Poppins Light" panose="020B0604020202020204" charset="0"/>
            <a:cs typeface="Poppins Light" panose="020B0604020202020204" charset="0"/>
          </a:endParaRPr>
        </a:p>
      </dgm:t>
    </dgm:pt>
    <dgm:pt modelId="{3AB09172-D317-4CC5-B46C-076F9BBD5274}" type="parTrans" cxnId="{95968CA5-0260-4F96-84E2-0FE999F2C0A0}">
      <dgm:prSet/>
      <dgm:spPr/>
      <dgm:t>
        <a:bodyPr/>
        <a:lstStyle/>
        <a:p>
          <a:endParaRPr lang="es-CO"/>
        </a:p>
      </dgm:t>
    </dgm:pt>
    <dgm:pt modelId="{8C2BC9D1-BAC0-4C83-AD58-BC9F96F5D1D1}" type="sibTrans" cxnId="{95968CA5-0260-4F96-84E2-0FE999F2C0A0}">
      <dgm:prSet/>
      <dgm:spPr>
        <a:solidFill>
          <a:srgbClr val="A6D236"/>
        </a:solidFill>
      </dgm:spPr>
      <dgm:t>
        <a:bodyPr/>
        <a:lstStyle/>
        <a:p>
          <a:endParaRPr lang="es-CO">
            <a:solidFill>
              <a:srgbClr val="A6D236"/>
            </a:solidFill>
          </a:endParaRPr>
        </a:p>
      </dgm:t>
    </dgm:pt>
    <dgm:pt modelId="{0FFC01C3-B2B9-4AA9-964D-B0AE79DA35EB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rPr>
            <a:t>1.683</a:t>
          </a:r>
          <a:endParaRPr lang="es-CO" sz="2400" b="1" dirty="0">
            <a:solidFill>
              <a:schemeClr val="bg2">
                <a:lumMod val="25000"/>
              </a:schemeClr>
            </a:solidFill>
            <a:latin typeface="Poppins Light" panose="020B0604020202020204" charset="0"/>
            <a:cs typeface="Poppins Light" panose="020B0604020202020204" charset="0"/>
          </a:endParaRPr>
        </a:p>
      </dgm:t>
    </dgm:pt>
    <dgm:pt modelId="{3FBE9C1A-093C-4651-8D3F-DF5DE942E5D0}" type="parTrans" cxnId="{8A7C0CEB-E9CF-4CC2-A6B3-64CED6956CBE}">
      <dgm:prSet/>
      <dgm:spPr/>
      <dgm:t>
        <a:bodyPr/>
        <a:lstStyle/>
        <a:p>
          <a:endParaRPr lang="es-CO"/>
        </a:p>
      </dgm:t>
    </dgm:pt>
    <dgm:pt modelId="{3F0A58DD-4D2C-4B82-B5BD-1D47CA0EEADD}" type="sibTrans" cxnId="{8A7C0CEB-E9CF-4CC2-A6B3-64CED6956CBE}">
      <dgm:prSet/>
      <dgm:spPr/>
      <dgm:t>
        <a:bodyPr/>
        <a:lstStyle/>
        <a:p>
          <a:endParaRPr lang="es-CO"/>
        </a:p>
      </dgm:t>
    </dgm:pt>
    <dgm:pt modelId="{8BCB9F4B-62DE-4E81-BDB7-375CECAB5E2D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Poppins Light" panose="020B0604020202020204" charset="0"/>
              <a:cs typeface="Poppins Light" panose="020B0604020202020204" charset="0"/>
            </a:rPr>
            <a:t>Número de solicitudes que fueron trasladadas a otra institución</a:t>
          </a:r>
          <a:endParaRPr lang="es-CO" dirty="0">
            <a:latin typeface="Poppins Light" panose="020B0604020202020204" charset="0"/>
            <a:cs typeface="Poppins Light" panose="020B0604020202020204" charset="0"/>
          </a:endParaRPr>
        </a:p>
      </dgm:t>
    </dgm:pt>
    <dgm:pt modelId="{C5BF02D0-E896-402D-9BBB-427C5D36B969}" type="parTrans" cxnId="{6359BB61-1592-4647-9AFE-2111E939FE85}">
      <dgm:prSet/>
      <dgm:spPr/>
      <dgm:t>
        <a:bodyPr/>
        <a:lstStyle/>
        <a:p>
          <a:endParaRPr lang="es-CO"/>
        </a:p>
      </dgm:t>
    </dgm:pt>
    <dgm:pt modelId="{DC81928E-C7F9-4C77-8240-7B6672337E83}" type="sibTrans" cxnId="{6359BB61-1592-4647-9AFE-2111E939FE85}">
      <dgm:prSet/>
      <dgm:spPr>
        <a:solidFill>
          <a:srgbClr val="A6D236"/>
        </a:solidFill>
      </dgm:spPr>
      <dgm:t>
        <a:bodyPr/>
        <a:lstStyle/>
        <a:p>
          <a:r>
            <a:rPr lang="es-ES" dirty="0" smtClean="0"/>
            <a:t>Número de solicitudes en las que se negó el acceso a la información</a:t>
          </a:r>
          <a:endParaRPr lang="es-CO" dirty="0"/>
        </a:p>
      </dgm:t>
    </dgm:pt>
    <dgm:pt modelId="{37AABC04-0918-4AC1-BF0F-4B48B46A1DEB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rPr>
            <a:t>0</a:t>
          </a:r>
          <a:endParaRPr lang="es-CO" sz="2800" b="1" dirty="0">
            <a:solidFill>
              <a:schemeClr val="bg2">
                <a:lumMod val="25000"/>
              </a:schemeClr>
            </a:solidFill>
            <a:latin typeface="Poppins Light" panose="020B0604020202020204" charset="0"/>
            <a:cs typeface="Poppins Light" panose="020B0604020202020204" charset="0"/>
          </a:endParaRPr>
        </a:p>
      </dgm:t>
    </dgm:pt>
    <dgm:pt modelId="{752B2124-6857-4FD5-B8D0-64FE5A8BEA9D}" type="parTrans" cxnId="{EA43C0DB-6E25-4EB5-8D2E-5423470173C4}">
      <dgm:prSet/>
      <dgm:spPr/>
      <dgm:t>
        <a:bodyPr/>
        <a:lstStyle/>
        <a:p>
          <a:endParaRPr lang="es-CO"/>
        </a:p>
      </dgm:t>
    </dgm:pt>
    <dgm:pt modelId="{1397699F-751F-4312-8622-4E1C1F89CFA8}" type="sibTrans" cxnId="{EA43C0DB-6E25-4EB5-8D2E-5423470173C4}">
      <dgm:prSet/>
      <dgm:spPr/>
      <dgm:t>
        <a:bodyPr/>
        <a:lstStyle/>
        <a:p>
          <a:endParaRPr lang="es-CO"/>
        </a:p>
      </dgm:t>
    </dgm:pt>
    <dgm:pt modelId="{15F606AA-A7E3-4AE2-AFDC-39D153C9D3D4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Poppins Light" panose="020B0604020202020204" charset="0"/>
              <a:cs typeface="Poppins Light" panose="020B0604020202020204" charset="0"/>
            </a:rPr>
            <a:t>Tiempo promedio de respuestas </a:t>
          </a:r>
          <a:endParaRPr lang="es-CO" dirty="0">
            <a:latin typeface="Poppins Light" panose="020B0604020202020204" charset="0"/>
            <a:cs typeface="Poppins Light" panose="020B0604020202020204" charset="0"/>
          </a:endParaRPr>
        </a:p>
      </dgm:t>
    </dgm:pt>
    <dgm:pt modelId="{16D301B2-C780-4D5D-AC70-34044CB8AD85}" type="parTrans" cxnId="{DC82950E-0EB0-4A8A-BC55-BC2006C89CE0}">
      <dgm:prSet/>
      <dgm:spPr/>
      <dgm:t>
        <a:bodyPr/>
        <a:lstStyle/>
        <a:p>
          <a:endParaRPr lang="es-CO"/>
        </a:p>
      </dgm:t>
    </dgm:pt>
    <dgm:pt modelId="{28825027-B4F7-45CD-B7BF-8E12C4BE4205}" type="sibTrans" cxnId="{DC82950E-0EB0-4A8A-BC55-BC2006C89CE0}">
      <dgm:prSet/>
      <dgm:spPr>
        <a:solidFill>
          <a:srgbClr val="A6D236"/>
        </a:solidFill>
      </dgm:spPr>
      <dgm:t>
        <a:bodyPr/>
        <a:lstStyle/>
        <a:p>
          <a:endParaRPr lang="es-CO"/>
        </a:p>
      </dgm:t>
    </dgm:pt>
    <dgm:pt modelId="{FE4BAF68-5640-4C00-B629-EAFCEE3E70FD}">
      <dgm:prSet phldrT="[Texto]" custT="1"/>
      <dgm:spPr/>
      <dgm:t>
        <a:bodyPr/>
        <a:lstStyle/>
        <a:p>
          <a:r>
            <a:rPr lang="es-ES" sz="2400" b="1" dirty="0" smtClean="0">
              <a:latin typeface="Poppins Light" panose="020B0604020202020204" charset="0"/>
              <a:cs typeface="Poppins Light" panose="020B0604020202020204" charset="0"/>
            </a:rPr>
            <a:t>6 días</a:t>
          </a:r>
          <a:endParaRPr lang="es-CO" sz="2400" b="1" dirty="0">
            <a:latin typeface="Poppins Light" panose="020B0604020202020204" charset="0"/>
            <a:cs typeface="Poppins Light" panose="020B0604020202020204" charset="0"/>
          </a:endParaRPr>
        </a:p>
      </dgm:t>
    </dgm:pt>
    <dgm:pt modelId="{76EA17F4-56CD-44A2-B91C-BAEB10CD47B1}" type="parTrans" cxnId="{FC804FC7-0CB0-4DFA-B349-C8F682DB339A}">
      <dgm:prSet/>
      <dgm:spPr/>
      <dgm:t>
        <a:bodyPr/>
        <a:lstStyle/>
        <a:p>
          <a:endParaRPr lang="es-CO"/>
        </a:p>
      </dgm:t>
    </dgm:pt>
    <dgm:pt modelId="{4FFB7B32-2C05-4E6A-B95B-B5544571E71E}" type="sibTrans" cxnId="{FC804FC7-0CB0-4DFA-B349-C8F682DB339A}">
      <dgm:prSet/>
      <dgm:spPr/>
      <dgm:t>
        <a:bodyPr/>
        <a:lstStyle/>
        <a:p>
          <a:endParaRPr lang="es-CO"/>
        </a:p>
      </dgm:t>
    </dgm:pt>
    <dgm:pt modelId="{29A69D50-B416-4646-8DF4-22283CCAFB3B}" type="pres">
      <dgm:prSet presAssocID="{74B67EF5-D3C3-4B91-8C53-EAFB169DD375}" presName="Name0" presStyleCnt="0">
        <dgm:presLayoutVars>
          <dgm:chMax/>
          <dgm:chPref/>
          <dgm:dir/>
          <dgm:animLvl val="lvl"/>
        </dgm:presLayoutVars>
      </dgm:prSet>
      <dgm:spPr/>
    </dgm:pt>
    <dgm:pt modelId="{3E21E61E-D525-426E-A4E7-EF64AEA2A031}" type="pres">
      <dgm:prSet presAssocID="{4C047A3D-B913-4823-8686-0C9928DC209B}" presName="composite" presStyleCnt="0"/>
      <dgm:spPr/>
    </dgm:pt>
    <dgm:pt modelId="{21F3E166-A684-4A32-8985-7EEB40967574}" type="pres">
      <dgm:prSet presAssocID="{4C047A3D-B913-4823-8686-0C9928DC209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4D7964-00CA-41B0-9452-D25060D229D7}" type="pres">
      <dgm:prSet presAssocID="{4C047A3D-B913-4823-8686-0C9928DC209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2A8C41-8AA1-4BCF-84F5-DE0E95D91F1D}" type="pres">
      <dgm:prSet presAssocID="{4C047A3D-B913-4823-8686-0C9928DC209B}" presName="BalanceSpacing" presStyleCnt="0"/>
      <dgm:spPr/>
    </dgm:pt>
    <dgm:pt modelId="{E8750EBC-D17C-4B8A-B936-1AB76638BCD5}" type="pres">
      <dgm:prSet presAssocID="{4C047A3D-B913-4823-8686-0C9928DC209B}" presName="BalanceSpacing1" presStyleCnt="0"/>
      <dgm:spPr/>
    </dgm:pt>
    <dgm:pt modelId="{1C64FC74-AF5E-40DC-B538-D498270AFA11}" type="pres">
      <dgm:prSet presAssocID="{8C2BC9D1-BAC0-4C83-AD58-BC9F96F5D1D1}" presName="Accent1Text" presStyleLbl="node1" presStyleIdx="1" presStyleCnt="6"/>
      <dgm:spPr/>
    </dgm:pt>
    <dgm:pt modelId="{FFA5ADE8-4776-487D-85F7-D5D23CA9CD04}" type="pres">
      <dgm:prSet presAssocID="{8C2BC9D1-BAC0-4C83-AD58-BC9F96F5D1D1}" presName="spaceBetweenRectangles" presStyleCnt="0"/>
      <dgm:spPr/>
    </dgm:pt>
    <dgm:pt modelId="{36E50372-60E1-4B42-9897-6A3B92E7FD95}" type="pres">
      <dgm:prSet presAssocID="{8BCB9F4B-62DE-4E81-BDB7-375CECAB5E2D}" presName="composite" presStyleCnt="0"/>
      <dgm:spPr/>
    </dgm:pt>
    <dgm:pt modelId="{D08020B3-4061-4072-9690-2D8EAD23AA48}" type="pres">
      <dgm:prSet presAssocID="{8BCB9F4B-62DE-4E81-BDB7-375CECAB5E2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D7B0FE-C2C1-483B-9C31-2E18C289A936}" type="pres">
      <dgm:prSet presAssocID="{8BCB9F4B-62DE-4E81-BDB7-375CECAB5E2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452FCD1-C161-4E08-A86A-A215BB56B79F}" type="pres">
      <dgm:prSet presAssocID="{8BCB9F4B-62DE-4E81-BDB7-375CECAB5E2D}" presName="BalanceSpacing" presStyleCnt="0"/>
      <dgm:spPr/>
    </dgm:pt>
    <dgm:pt modelId="{21991AE0-1D4D-4567-AC0F-B8C259C00457}" type="pres">
      <dgm:prSet presAssocID="{8BCB9F4B-62DE-4E81-BDB7-375CECAB5E2D}" presName="BalanceSpacing1" presStyleCnt="0"/>
      <dgm:spPr/>
    </dgm:pt>
    <dgm:pt modelId="{82F6EB89-8FBA-4991-80B3-B7E7FB3FDD8C}" type="pres">
      <dgm:prSet presAssocID="{DC81928E-C7F9-4C77-8240-7B6672337E83}" presName="Accent1Text" presStyleLbl="node1" presStyleIdx="3" presStyleCnt="6"/>
      <dgm:spPr/>
      <dgm:t>
        <a:bodyPr/>
        <a:lstStyle/>
        <a:p>
          <a:endParaRPr lang="es-CO"/>
        </a:p>
      </dgm:t>
    </dgm:pt>
    <dgm:pt modelId="{A2672851-2001-47E2-A2A8-D9EEA91B0C7E}" type="pres">
      <dgm:prSet presAssocID="{DC81928E-C7F9-4C77-8240-7B6672337E83}" presName="spaceBetweenRectangles" presStyleCnt="0"/>
      <dgm:spPr/>
    </dgm:pt>
    <dgm:pt modelId="{010B293C-F883-427C-9EAA-1A76E662D5B7}" type="pres">
      <dgm:prSet presAssocID="{15F606AA-A7E3-4AE2-AFDC-39D153C9D3D4}" presName="composite" presStyleCnt="0"/>
      <dgm:spPr/>
    </dgm:pt>
    <dgm:pt modelId="{0F6ADA49-2CCB-4EB2-B253-E10B0427707B}" type="pres">
      <dgm:prSet presAssocID="{15F606AA-A7E3-4AE2-AFDC-39D153C9D3D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9F1B20B-A871-4B5C-8E89-211ECA246A02}" type="pres">
      <dgm:prSet presAssocID="{15F606AA-A7E3-4AE2-AFDC-39D153C9D3D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6573FE-0655-456A-95E5-A78E641D03C6}" type="pres">
      <dgm:prSet presAssocID="{15F606AA-A7E3-4AE2-AFDC-39D153C9D3D4}" presName="BalanceSpacing" presStyleCnt="0"/>
      <dgm:spPr/>
    </dgm:pt>
    <dgm:pt modelId="{82E05D9B-A57B-4DAD-97CB-2429FF7BE22F}" type="pres">
      <dgm:prSet presAssocID="{15F606AA-A7E3-4AE2-AFDC-39D153C9D3D4}" presName="BalanceSpacing1" presStyleCnt="0"/>
      <dgm:spPr/>
    </dgm:pt>
    <dgm:pt modelId="{3ECE307B-301D-432B-AE39-9AEE6C523D8F}" type="pres">
      <dgm:prSet presAssocID="{28825027-B4F7-45CD-B7BF-8E12C4BE4205}" presName="Accent1Text" presStyleLbl="node1" presStyleIdx="5" presStyleCnt="6"/>
      <dgm:spPr/>
    </dgm:pt>
  </dgm:ptLst>
  <dgm:cxnLst>
    <dgm:cxn modelId="{47798123-4760-4B48-9421-DD8B2C26918D}" type="presOf" srcId="{8BCB9F4B-62DE-4E81-BDB7-375CECAB5E2D}" destId="{D08020B3-4061-4072-9690-2D8EAD23AA48}" srcOrd="0" destOrd="0" presId="urn:microsoft.com/office/officeart/2008/layout/AlternatingHexagons"/>
    <dgm:cxn modelId="{95968CA5-0260-4F96-84E2-0FE999F2C0A0}" srcId="{74B67EF5-D3C3-4B91-8C53-EAFB169DD375}" destId="{4C047A3D-B913-4823-8686-0C9928DC209B}" srcOrd="0" destOrd="0" parTransId="{3AB09172-D317-4CC5-B46C-076F9BBD5274}" sibTransId="{8C2BC9D1-BAC0-4C83-AD58-BC9F96F5D1D1}"/>
    <dgm:cxn modelId="{AE94ECEB-6B7C-4452-B36F-75F2CD195370}" type="presOf" srcId="{37AABC04-0918-4AC1-BF0F-4B48B46A1DEB}" destId="{56D7B0FE-C2C1-483B-9C31-2E18C289A936}" srcOrd="0" destOrd="0" presId="urn:microsoft.com/office/officeart/2008/layout/AlternatingHexagons"/>
    <dgm:cxn modelId="{A7E05C52-2289-459E-8B97-AC8D50B4B018}" type="presOf" srcId="{DC81928E-C7F9-4C77-8240-7B6672337E83}" destId="{82F6EB89-8FBA-4991-80B3-B7E7FB3FDD8C}" srcOrd="0" destOrd="0" presId="urn:microsoft.com/office/officeart/2008/layout/AlternatingHexagons"/>
    <dgm:cxn modelId="{20E294A9-5EC2-4F91-8EC3-8ABF664FE941}" type="presOf" srcId="{FE4BAF68-5640-4C00-B629-EAFCEE3E70FD}" destId="{49F1B20B-A871-4B5C-8E89-211ECA246A02}" srcOrd="0" destOrd="0" presId="urn:microsoft.com/office/officeart/2008/layout/AlternatingHexagons"/>
    <dgm:cxn modelId="{EA43C0DB-6E25-4EB5-8D2E-5423470173C4}" srcId="{8BCB9F4B-62DE-4E81-BDB7-375CECAB5E2D}" destId="{37AABC04-0918-4AC1-BF0F-4B48B46A1DEB}" srcOrd="0" destOrd="0" parTransId="{752B2124-6857-4FD5-B8D0-64FE5A8BEA9D}" sibTransId="{1397699F-751F-4312-8622-4E1C1F89CFA8}"/>
    <dgm:cxn modelId="{6359BB61-1592-4647-9AFE-2111E939FE85}" srcId="{74B67EF5-D3C3-4B91-8C53-EAFB169DD375}" destId="{8BCB9F4B-62DE-4E81-BDB7-375CECAB5E2D}" srcOrd="1" destOrd="0" parTransId="{C5BF02D0-E896-402D-9BBB-427C5D36B969}" sibTransId="{DC81928E-C7F9-4C77-8240-7B6672337E83}"/>
    <dgm:cxn modelId="{DC82950E-0EB0-4A8A-BC55-BC2006C89CE0}" srcId="{74B67EF5-D3C3-4B91-8C53-EAFB169DD375}" destId="{15F606AA-A7E3-4AE2-AFDC-39D153C9D3D4}" srcOrd="2" destOrd="0" parTransId="{16D301B2-C780-4D5D-AC70-34044CB8AD85}" sibTransId="{28825027-B4F7-45CD-B7BF-8E12C4BE4205}"/>
    <dgm:cxn modelId="{D1EA7FAF-AFB0-4276-A5AF-B40A11DBAFB9}" type="presOf" srcId="{15F606AA-A7E3-4AE2-AFDC-39D153C9D3D4}" destId="{0F6ADA49-2CCB-4EB2-B253-E10B0427707B}" srcOrd="0" destOrd="0" presId="urn:microsoft.com/office/officeart/2008/layout/AlternatingHexagons"/>
    <dgm:cxn modelId="{A7A4DA37-4B4D-4F22-A3C0-08CA4D7C049E}" type="presOf" srcId="{28825027-B4F7-45CD-B7BF-8E12C4BE4205}" destId="{3ECE307B-301D-432B-AE39-9AEE6C523D8F}" srcOrd="0" destOrd="0" presId="urn:microsoft.com/office/officeart/2008/layout/AlternatingHexagons"/>
    <dgm:cxn modelId="{8A7C0CEB-E9CF-4CC2-A6B3-64CED6956CBE}" srcId="{4C047A3D-B913-4823-8686-0C9928DC209B}" destId="{0FFC01C3-B2B9-4AA9-964D-B0AE79DA35EB}" srcOrd="0" destOrd="0" parTransId="{3FBE9C1A-093C-4651-8D3F-DF5DE942E5D0}" sibTransId="{3F0A58DD-4D2C-4B82-B5BD-1D47CA0EEADD}"/>
    <dgm:cxn modelId="{FC804FC7-0CB0-4DFA-B349-C8F682DB339A}" srcId="{15F606AA-A7E3-4AE2-AFDC-39D153C9D3D4}" destId="{FE4BAF68-5640-4C00-B629-EAFCEE3E70FD}" srcOrd="0" destOrd="0" parTransId="{76EA17F4-56CD-44A2-B91C-BAEB10CD47B1}" sibTransId="{4FFB7B32-2C05-4E6A-B95B-B5544571E71E}"/>
    <dgm:cxn modelId="{4AC74828-E96A-4EF4-BA37-4EB3B30A83D3}" type="presOf" srcId="{0FFC01C3-B2B9-4AA9-964D-B0AE79DA35EB}" destId="{0D4D7964-00CA-41B0-9452-D25060D229D7}" srcOrd="0" destOrd="0" presId="urn:microsoft.com/office/officeart/2008/layout/AlternatingHexagons"/>
    <dgm:cxn modelId="{3A10A151-57B9-41CD-A024-C9A738E9C2A9}" type="presOf" srcId="{4C047A3D-B913-4823-8686-0C9928DC209B}" destId="{21F3E166-A684-4A32-8985-7EEB40967574}" srcOrd="0" destOrd="0" presId="urn:microsoft.com/office/officeart/2008/layout/AlternatingHexagons"/>
    <dgm:cxn modelId="{227046AE-9DCE-474C-8698-9BC251B1F67D}" type="presOf" srcId="{74B67EF5-D3C3-4B91-8C53-EAFB169DD375}" destId="{29A69D50-B416-4646-8DF4-22283CCAFB3B}" srcOrd="0" destOrd="0" presId="urn:microsoft.com/office/officeart/2008/layout/AlternatingHexagons"/>
    <dgm:cxn modelId="{FDA0E64D-4169-4738-8ECF-3EEEA887056E}" type="presOf" srcId="{8C2BC9D1-BAC0-4C83-AD58-BC9F96F5D1D1}" destId="{1C64FC74-AF5E-40DC-B538-D498270AFA11}" srcOrd="0" destOrd="0" presId="urn:microsoft.com/office/officeart/2008/layout/AlternatingHexagons"/>
    <dgm:cxn modelId="{FE5AA332-354B-4107-9A43-D8FDAE82A8FD}" type="presParOf" srcId="{29A69D50-B416-4646-8DF4-22283CCAFB3B}" destId="{3E21E61E-D525-426E-A4E7-EF64AEA2A031}" srcOrd="0" destOrd="0" presId="urn:microsoft.com/office/officeart/2008/layout/AlternatingHexagons"/>
    <dgm:cxn modelId="{72826290-8811-4BD1-9AE3-56303DD3AB28}" type="presParOf" srcId="{3E21E61E-D525-426E-A4E7-EF64AEA2A031}" destId="{21F3E166-A684-4A32-8985-7EEB40967574}" srcOrd="0" destOrd="0" presId="urn:microsoft.com/office/officeart/2008/layout/AlternatingHexagons"/>
    <dgm:cxn modelId="{C3EA34DA-7104-4DB6-9EC7-A6159DDB26C9}" type="presParOf" srcId="{3E21E61E-D525-426E-A4E7-EF64AEA2A031}" destId="{0D4D7964-00CA-41B0-9452-D25060D229D7}" srcOrd="1" destOrd="0" presId="urn:microsoft.com/office/officeart/2008/layout/AlternatingHexagons"/>
    <dgm:cxn modelId="{EE6C596C-D9C2-4D12-8AE0-D65F7C5DFB24}" type="presParOf" srcId="{3E21E61E-D525-426E-A4E7-EF64AEA2A031}" destId="{832A8C41-8AA1-4BCF-84F5-DE0E95D91F1D}" srcOrd="2" destOrd="0" presId="urn:microsoft.com/office/officeart/2008/layout/AlternatingHexagons"/>
    <dgm:cxn modelId="{16903CA5-E266-4E93-99E9-2E60E1B8573C}" type="presParOf" srcId="{3E21E61E-D525-426E-A4E7-EF64AEA2A031}" destId="{E8750EBC-D17C-4B8A-B936-1AB76638BCD5}" srcOrd="3" destOrd="0" presId="urn:microsoft.com/office/officeart/2008/layout/AlternatingHexagons"/>
    <dgm:cxn modelId="{2384A17B-B91A-49B9-B4A4-B0BE4621230B}" type="presParOf" srcId="{3E21E61E-D525-426E-A4E7-EF64AEA2A031}" destId="{1C64FC74-AF5E-40DC-B538-D498270AFA11}" srcOrd="4" destOrd="0" presId="urn:microsoft.com/office/officeart/2008/layout/AlternatingHexagons"/>
    <dgm:cxn modelId="{7448ACF1-CAD4-4910-B40A-4C10C639F200}" type="presParOf" srcId="{29A69D50-B416-4646-8DF4-22283CCAFB3B}" destId="{FFA5ADE8-4776-487D-85F7-D5D23CA9CD04}" srcOrd="1" destOrd="0" presId="urn:microsoft.com/office/officeart/2008/layout/AlternatingHexagons"/>
    <dgm:cxn modelId="{B534AD61-103E-41D3-A732-8D95553F3C74}" type="presParOf" srcId="{29A69D50-B416-4646-8DF4-22283CCAFB3B}" destId="{36E50372-60E1-4B42-9897-6A3B92E7FD95}" srcOrd="2" destOrd="0" presId="urn:microsoft.com/office/officeart/2008/layout/AlternatingHexagons"/>
    <dgm:cxn modelId="{AEB28DBE-039D-479E-BED3-2A1C0EB7BF95}" type="presParOf" srcId="{36E50372-60E1-4B42-9897-6A3B92E7FD95}" destId="{D08020B3-4061-4072-9690-2D8EAD23AA48}" srcOrd="0" destOrd="0" presId="urn:microsoft.com/office/officeart/2008/layout/AlternatingHexagons"/>
    <dgm:cxn modelId="{DE49BC53-025F-4B17-B8BF-A2A83D11A5E5}" type="presParOf" srcId="{36E50372-60E1-4B42-9897-6A3B92E7FD95}" destId="{56D7B0FE-C2C1-483B-9C31-2E18C289A936}" srcOrd="1" destOrd="0" presId="urn:microsoft.com/office/officeart/2008/layout/AlternatingHexagons"/>
    <dgm:cxn modelId="{E4F7B0AE-61FC-4239-A472-7A37E1A66925}" type="presParOf" srcId="{36E50372-60E1-4B42-9897-6A3B92E7FD95}" destId="{D452FCD1-C161-4E08-A86A-A215BB56B79F}" srcOrd="2" destOrd="0" presId="urn:microsoft.com/office/officeart/2008/layout/AlternatingHexagons"/>
    <dgm:cxn modelId="{F64AE11D-809A-4A22-8B8B-CC70EE4BBE22}" type="presParOf" srcId="{36E50372-60E1-4B42-9897-6A3B92E7FD95}" destId="{21991AE0-1D4D-4567-AC0F-B8C259C00457}" srcOrd="3" destOrd="0" presId="urn:microsoft.com/office/officeart/2008/layout/AlternatingHexagons"/>
    <dgm:cxn modelId="{0F8B6688-FA93-45D2-8FC7-5DC44BF53018}" type="presParOf" srcId="{36E50372-60E1-4B42-9897-6A3B92E7FD95}" destId="{82F6EB89-8FBA-4991-80B3-B7E7FB3FDD8C}" srcOrd="4" destOrd="0" presId="urn:microsoft.com/office/officeart/2008/layout/AlternatingHexagons"/>
    <dgm:cxn modelId="{B9892A0F-671D-4777-9C44-6E85CBBD116F}" type="presParOf" srcId="{29A69D50-B416-4646-8DF4-22283CCAFB3B}" destId="{A2672851-2001-47E2-A2A8-D9EEA91B0C7E}" srcOrd="3" destOrd="0" presId="urn:microsoft.com/office/officeart/2008/layout/AlternatingHexagons"/>
    <dgm:cxn modelId="{A3D79313-222C-4FD6-81AA-E9351F3F7CF9}" type="presParOf" srcId="{29A69D50-B416-4646-8DF4-22283CCAFB3B}" destId="{010B293C-F883-427C-9EAA-1A76E662D5B7}" srcOrd="4" destOrd="0" presId="urn:microsoft.com/office/officeart/2008/layout/AlternatingHexagons"/>
    <dgm:cxn modelId="{1D34D003-7DEA-49A2-86E4-86E90E1E62DF}" type="presParOf" srcId="{010B293C-F883-427C-9EAA-1A76E662D5B7}" destId="{0F6ADA49-2CCB-4EB2-B253-E10B0427707B}" srcOrd="0" destOrd="0" presId="urn:microsoft.com/office/officeart/2008/layout/AlternatingHexagons"/>
    <dgm:cxn modelId="{CE073212-88C5-4E79-A9B1-F695EF8F76A7}" type="presParOf" srcId="{010B293C-F883-427C-9EAA-1A76E662D5B7}" destId="{49F1B20B-A871-4B5C-8E89-211ECA246A02}" srcOrd="1" destOrd="0" presId="urn:microsoft.com/office/officeart/2008/layout/AlternatingHexagons"/>
    <dgm:cxn modelId="{0FB735E3-C1E3-4F99-A287-27574A36960D}" type="presParOf" srcId="{010B293C-F883-427C-9EAA-1A76E662D5B7}" destId="{606573FE-0655-456A-95E5-A78E641D03C6}" srcOrd="2" destOrd="0" presId="urn:microsoft.com/office/officeart/2008/layout/AlternatingHexagons"/>
    <dgm:cxn modelId="{1762B10D-8161-4AE5-9840-462EDA42E4B2}" type="presParOf" srcId="{010B293C-F883-427C-9EAA-1A76E662D5B7}" destId="{82E05D9B-A57B-4DAD-97CB-2429FF7BE22F}" srcOrd="3" destOrd="0" presId="urn:microsoft.com/office/officeart/2008/layout/AlternatingHexagons"/>
    <dgm:cxn modelId="{8186E02E-969C-433B-91E3-D5BB799A5841}" type="presParOf" srcId="{010B293C-F883-427C-9EAA-1A76E662D5B7}" destId="{3ECE307B-301D-432B-AE39-9AEE6C523D8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3E166-A684-4A32-8985-7EEB40967574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Poppins Light" panose="020B0604020202020204" charset="0"/>
              <a:cs typeface="Poppins Light" panose="020B0604020202020204" charset="0"/>
            </a:rPr>
            <a:t>Número de PQRS Acceso a la Información</a:t>
          </a:r>
          <a:endParaRPr lang="es-CO" sz="1400" kern="1200" dirty="0">
            <a:latin typeface="Poppins Light" panose="020B0604020202020204" charset="0"/>
            <a:cs typeface="Poppins Light" panose="020B0604020202020204" charset="0"/>
          </a:endParaRPr>
        </a:p>
      </dsp:txBody>
      <dsp:txXfrm rot="-5400000">
        <a:off x="3909687" y="313106"/>
        <a:ext cx="1202866" cy="1382606"/>
      </dsp:txXfrm>
    </dsp:sp>
    <dsp:sp modelId="{0D4D7964-00CA-41B0-9452-D25060D229D7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rPr>
            <a:t>2.209</a:t>
          </a:r>
          <a:endParaRPr lang="es-CO" sz="2400" b="1" kern="1200" dirty="0">
            <a:solidFill>
              <a:schemeClr val="bg2">
                <a:lumMod val="25000"/>
              </a:schemeClr>
            </a:solidFill>
            <a:latin typeface="Poppins Light" panose="020B0604020202020204" charset="0"/>
            <a:cs typeface="Poppins Light" panose="020B0604020202020204" charset="0"/>
          </a:endParaRPr>
        </a:p>
      </dsp:txBody>
      <dsp:txXfrm>
        <a:off x="5437901" y="401821"/>
        <a:ext cx="2241629" cy="1205177"/>
      </dsp:txXfrm>
    </dsp:sp>
    <dsp:sp modelId="{1C64FC74-AF5E-40DC-B538-D498270AFA11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A6D2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>
            <a:solidFill>
              <a:srgbClr val="A6D236"/>
            </a:solidFill>
          </a:endParaRPr>
        </a:p>
      </dsp:txBody>
      <dsp:txXfrm rot="-5400000">
        <a:off x="2022380" y="313106"/>
        <a:ext cx="1202866" cy="1382606"/>
      </dsp:txXfrm>
    </dsp:sp>
    <dsp:sp modelId="{D08020B3-4061-4072-9690-2D8EAD23AA48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Poppins Light" panose="020B0604020202020204" charset="0"/>
              <a:cs typeface="Poppins Light" panose="020B0604020202020204" charset="0"/>
            </a:rPr>
            <a:t>Número de solicitudes que fueron trasladadas a otra institución</a:t>
          </a:r>
          <a:endParaRPr lang="es-CO" sz="1200" kern="1200" dirty="0">
            <a:latin typeface="Poppins Light" panose="020B0604020202020204" charset="0"/>
            <a:cs typeface="Poppins Light" panose="020B0604020202020204" charset="0"/>
          </a:endParaRPr>
        </a:p>
      </dsp:txBody>
      <dsp:txXfrm rot="-5400000">
        <a:off x="2962418" y="2018030"/>
        <a:ext cx="1202866" cy="1382606"/>
      </dsp:txXfrm>
    </dsp:sp>
    <dsp:sp modelId="{56D7B0FE-C2C1-483B-9C31-2E18C289A936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rPr>
            <a:t>0</a:t>
          </a:r>
          <a:endParaRPr lang="es-CO" sz="2800" b="1" kern="1200" dirty="0">
            <a:solidFill>
              <a:schemeClr val="bg2">
                <a:lumMod val="25000"/>
              </a:schemeClr>
            </a:solidFill>
            <a:latin typeface="Poppins Light" panose="020B0604020202020204" charset="0"/>
            <a:cs typeface="Poppins Light" panose="020B0604020202020204" charset="0"/>
          </a:endParaRPr>
        </a:p>
      </dsp:txBody>
      <dsp:txXfrm>
        <a:off x="448468" y="2106744"/>
        <a:ext cx="2169318" cy="1205177"/>
      </dsp:txXfrm>
    </dsp:sp>
    <dsp:sp modelId="{82F6EB89-8FBA-4991-80B3-B7E7FB3FDD8C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A6D2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Número de solicitudes en las que se negó el acceso a la información</a:t>
          </a:r>
          <a:endParaRPr lang="es-CO" sz="1600" kern="1200" dirty="0"/>
        </a:p>
      </dsp:txBody>
      <dsp:txXfrm rot="-5400000">
        <a:off x="4849725" y="2018030"/>
        <a:ext cx="1202866" cy="1382606"/>
      </dsp:txXfrm>
    </dsp:sp>
    <dsp:sp modelId="{0F6ADA49-2CCB-4EB2-B253-E10B0427707B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Poppins Light" panose="020B0604020202020204" charset="0"/>
              <a:cs typeface="Poppins Light" panose="020B0604020202020204" charset="0"/>
            </a:rPr>
            <a:t>Tiempo promedio de respuestas </a:t>
          </a:r>
          <a:endParaRPr lang="es-CO" sz="1200" kern="1200" dirty="0">
            <a:latin typeface="Poppins Light" panose="020B0604020202020204" charset="0"/>
            <a:cs typeface="Poppins Light" panose="020B0604020202020204" charset="0"/>
          </a:endParaRPr>
        </a:p>
      </dsp:txBody>
      <dsp:txXfrm rot="-5400000">
        <a:off x="3909687" y="3722953"/>
        <a:ext cx="1202866" cy="1382606"/>
      </dsp:txXfrm>
    </dsp:sp>
    <dsp:sp modelId="{49F1B20B-A871-4B5C-8E89-211ECA246A02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Poppins Light" panose="020B0604020202020204" charset="0"/>
              <a:cs typeface="Poppins Light" panose="020B0604020202020204" charset="0"/>
            </a:rPr>
            <a:t>6 días</a:t>
          </a:r>
          <a:endParaRPr lang="es-CO" sz="2400" b="1" kern="1200" dirty="0">
            <a:latin typeface="Poppins Light" panose="020B0604020202020204" charset="0"/>
            <a:cs typeface="Poppins Light" panose="020B0604020202020204" charset="0"/>
          </a:endParaRPr>
        </a:p>
      </dsp:txBody>
      <dsp:txXfrm>
        <a:off x="5437901" y="3811668"/>
        <a:ext cx="2241629" cy="1205177"/>
      </dsp:txXfrm>
    </dsp:sp>
    <dsp:sp modelId="{3ECE307B-301D-432B-AE39-9AEE6C523D8F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A6D2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3E166-A684-4A32-8985-7EEB40967574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Poppins Light" panose="020B0604020202020204" charset="0"/>
              <a:cs typeface="Poppins Light" panose="020B0604020202020204" charset="0"/>
            </a:rPr>
            <a:t>Número de PQRS Acceso a la Información</a:t>
          </a:r>
          <a:endParaRPr lang="es-CO" sz="1400" kern="1200" dirty="0">
            <a:latin typeface="Poppins Light" panose="020B0604020202020204" charset="0"/>
            <a:cs typeface="Poppins Light" panose="020B0604020202020204" charset="0"/>
          </a:endParaRPr>
        </a:p>
      </dsp:txBody>
      <dsp:txXfrm rot="-5400000">
        <a:off x="3909687" y="313106"/>
        <a:ext cx="1202866" cy="1382606"/>
      </dsp:txXfrm>
    </dsp:sp>
    <dsp:sp modelId="{0D4D7964-00CA-41B0-9452-D25060D229D7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rPr>
            <a:t>1.683</a:t>
          </a:r>
          <a:endParaRPr lang="es-CO" sz="2400" b="1" kern="1200" dirty="0">
            <a:solidFill>
              <a:schemeClr val="bg2">
                <a:lumMod val="25000"/>
              </a:schemeClr>
            </a:solidFill>
            <a:latin typeface="Poppins Light" panose="020B0604020202020204" charset="0"/>
            <a:cs typeface="Poppins Light" panose="020B0604020202020204" charset="0"/>
          </a:endParaRPr>
        </a:p>
      </dsp:txBody>
      <dsp:txXfrm>
        <a:off x="5437901" y="401821"/>
        <a:ext cx="2241629" cy="1205177"/>
      </dsp:txXfrm>
    </dsp:sp>
    <dsp:sp modelId="{1C64FC74-AF5E-40DC-B538-D498270AFA11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A6D2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>
            <a:solidFill>
              <a:srgbClr val="A6D236"/>
            </a:solidFill>
          </a:endParaRPr>
        </a:p>
      </dsp:txBody>
      <dsp:txXfrm rot="-5400000">
        <a:off x="2022380" y="313106"/>
        <a:ext cx="1202866" cy="1382606"/>
      </dsp:txXfrm>
    </dsp:sp>
    <dsp:sp modelId="{D08020B3-4061-4072-9690-2D8EAD23AA48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Poppins Light" panose="020B0604020202020204" charset="0"/>
              <a:cs typeface="Poppins Light" panose="020B0604020202020204" charset="0"/>
            </a:rPr>
            <a:t>Número de solicitudes que fueron trasladadas a otra institución</a:t>
          </a:r>
          <a:endParaRPr lang="es-CO" sz="1200" kern="1200" dirty="0">
            <a:latin typeface="Poppins Light" panose="020B0604020202020204" charset="0"/>
            <a:cs typeface="Poppins Light" panose="020B0604020202020204" charset="0"/>
          </a:endParaRPr>
        </a:p>
      </dsp:txBody>
      <dsp:txXfrm rot="-5400000">
        <a:off x="2962418" y="2018030"/>
        <a:ext cx="1202866" cy="1382606"/>
      </dsp:txXfrm>
    </dsp:sp>
    <dsp:sp modelId="{56D7B0FE-C2C1-483B-9C31-2E18C289A936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rPr>
            <a:t>0</a:t>
          </a:r>
          <a:endParaRPr lang="es-CO" sz="2800" b="1" kern="1200" dirty="0">
            <a:solidFill>
              <a:schemeClr val="bg2">
                <a:lumMod val="25000"/>
              </a:schemeClr>
            </a:solidFill>
            <a:latin typeface="Poppins Light" panose="020B0604020202020204" charset="0"/>
            <a:cs typeface="Poppins Light" panose="020B0604020202020204" charset="0"/>
          </a:endParaRPr>
        </a:p>
      </dsp:txBody>
      <dsp:txXfrm>
        <a:off x="448468" y="2106744"/>
        <a:ext cx="2169318" cy="1205177"/>
      </dsp:txXfrm>
    </dsp:sp>
    <dsp:sp modelId="{82F6EB89-8FBA-4991-80B3-B7E7FB3FDD8C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A6D2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Número de solicitudes en las que se negó el acceso a la información</a:t>
          </a:r>
          <a:endParaRPr lang="es-CO" sz="1600" kern="1200" dirty="0"/>
        </a:p>
      </dsp:txBody>
      <dsp:txXfrm rot="-5400000">
        <a:off x="4849725" y="2018030"/>
        <a:ext cx="1202866" cy="1382606"/>
      </dsp:txXfrm>
    </dsp:sp>
    <dsp:sp modelId="{0F6ADA49-2CCB-4EB2-B253-E10B0427707B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Poppins Light" panose="020B0604020202020204" charset="0"/>
              <a:cs typeface="Poppins Light" panose="020B0604020202020204" charset="0"/>
            </a:rPr>
            <a:t>Tiempo promedio de respuestas </a:t>
          </a:r>
          <a:endParaRPr lang="es-CO" sz="1200" kern="1200" dirty="0">
            <a:latin typeface="Poppins Light" panose="020B0604020202020204" charset="0"/>
            <a:cs typeface="Poppins Light" panose="020B0604020202020204" charset="0"/>
          </a:endParaRPr>
        </a:p>
      </dsp:txBody>
      <dsp:txXfrm rot="-5400000">
        <a:off x="3909687" y="3722953"/>
        <a:ext cx="1202866" cy="1382606"/>
      </dsp:txXfrm>
    </dsp:sp>
    <dsp:sp modelId="{49F1B20B-A871-4B5C-8E89-211ECA246A02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Poppins Light" panose="020B0604020202020204" charset="0"/>
              <a:cs typeface="Poppins Light" panose="020B0604020202020204" charset="0"/>
            </a:rPr>
            <a:t>6 días</a:t>
          </a:r>
          <a:endParaRPr lang="es-CO" sz="2400" b="1" kern="1200" dirty="0">
            <a:latin typeface="Poppins Light" panose="020B0604020202020204" charset="0"/>
            <a:cs typeface="Poppins Light" panose="020B0604020202020204" charset="0"/>
          </a:endParaRPr>
        </a:p>
      </dsp:txBody>
      <dsp:txXfrm>
        <a:off x="5437901" y="3811668"/>
        <a:ext cx="2241629" cy="1205177"/>
      </dsp:txXfrm>
    </dsp:sp>
    <dsp:sp modelId="{3ECE307B-301D-432B-AE39-9AEE6C523D8F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A6D2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 rot="-5400000">
        <a:off x="2022380" y="3722953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E7DF9-53E2-4398-AF6D-F3D99A079362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5EC19-B703-4A6E-94C3-F7288E625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25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3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3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EBE0-5551-4A56-9D74-29079AC3EC6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CEB2-3272-4851-B6EB-98C4EA5FCF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8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03" y="2357596"/>
            <a:ext cx="211899" cy="21428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45977" y="2816710"/>
            <a:ext cx="8518438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9">
              <a:lnSpc>
                <a:spcPts val="6000"/>
              </a:lnSpc>
            </a:pPr>
            <a:r>
              <a:rPr lang="es-ES" sz="6000" b="1" dirty="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INFORME PQR EPS</a:t>
            </a:r>
            <a:endParaRPr lang="en-US" sz="6000" b="1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E871805-78F8-D5A0-33D6-1129B150D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19052"/>
          <a:stretch/>
        </p:blipFill>
        <p:spPr>
          <a:xfrm>
            <a:off x="544907" y="452592"/>
            <a:ext cx="2769794" cy="4999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25804" y="4283560"/>
            <a:ext cx="7302322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9">
              <a:lnSpc>
                <a:spcPts val="6000"/>
              </a:lnSpc>
            </a:pPr>
            <a:r>
              <a:rPr lang="es-ES" sz="6000" b="1" dirty="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2021</a:t>
            </a:r>
            <a:endParaRPr lang="en-US" sz="6000" b="1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E1CC8218-1632-BD51-1F6D-32FC28DF03E3}"/>
              </a:ext>
            </a:extLst>
          </p:cNvPr>
          <p:cNvGrpSpPr/>
          <p:nvPr/>
        </p:nvGrpSpPr>
        <p:grpSpPr>
          <a:xfrm flipH="1">
            <a:off x="9186862" y="3704162"/>
            <a:ext cx="2291588" cy="276860"/>
            <a:chOff x="9900412" y="3404819"/>
            <a:chExt cx="2291588" cy="27686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608A546F-B572-57AA-8C88-C57DC45D8B69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10177272" y="3543249"/>
              <a:ext cx="2014728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7B332EA0-405E-D060-9785-1877E3FBAAAF}"/>
                </a:ext>
              </a:extLst>
            </p:cNvPr>
            <p:cNvSpPr/>
            <p:nvPr/>
          </p:nvSpPr>
          <p:spPr>
            <a:xfrm>
              <a:off x="9900412" y="3404819"/>
              <a:ext cx="276860" cy="276860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1"/>
            </a:p>
          </p:txBody>
        </p:sp>
      </p:grpSp>
    </p:spTree>
    <p:extLst>
      <p:ext uri="{BB962C8B-B14F-4D97-AF65-F5344CB8AC3E}">
        <p14:creationId xmlns:p14="http://schemas.microsoft.com/office/powerpoint/2010/main" val="13486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6E739F2-0BBE-9A76-A152-5060FB7A6F98}"/>
              </a:ext>
            </a:extLst>
          </p:cNvPr>
          <p:cNvSpPr txBox="1"/>
          <p:nvPr/>
        </p:nvSpPr>
        <p:spPr>
          <a:xfrm>
            <a:off x="590550" y="663980"/>
            <a:ext cx="44524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A6D23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Informe PQR General</a:t>
            </a:r>
            <a:endParaRPr lang="es-MX" sz="2800" b="1" dirty="0" smtClean="0">
              <a:solidFill>
                <a:srgbClr val="A6D236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9E94A1B-00C0-664D-5081-F87269208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60" y="4506415"/>
            <a:ext cx="183170" cy="18470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5607B96-3CCD-B9F8-A857-F52C566D3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19052"/>
          <a:stretch/>
        </p:blipFill>
        <p:spPr>
          <a:xfrm>
            <a:off x="9287566" y="663980"/>
            <a:ext cx="2342085" cy="422715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D7EF8CF7-3653-1963-2CC9-485AE8DB9257}"/>
              </a:ext>
            </a:extLst>
          </p:cNvPr>
          <p:cNvGrpSpPr/>
          <p:nvPr/>
        </p:nvGrpSpPr>
        <p:grpSpPr>
          <a:xfrm>
            <a:off x="11015981" y="3290570"/>
            <a:ext cx="1176020" cy="276860"/>
            <a:chOff x="9900412" y="3404819"/>
            <a:chExt cx="1176020" cy="276860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xmlns="" id="{67D0BEEF-40C6-DFBA-F6A7-717D96AE1489}"/>
                </a:ext>
              </a:extLst>
            </p:cNvPr>
            <p:cNvCxnSpPr>
              <a:cxnSpLocks/>
              <a:stCxn id="16" idx="6"/>
            </p:cNvCxnSpPr>
            <p:nvPr/>
          </p:nvCxnSpPr>
          <p:spPr>
            <a:xfrm>
              <a:off x="10177272" y="3543249"/>
              <a:ext cx="899160" cy="0"/>
            </a:xfrm>
            <a:prstGeom prst="line">
              <a:avLst/>
            </a:prstGeom>
            <a:ln w="19050">
              <a:solidFill>
                <a:srgbClr val="A6D2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7AF8B64C-8C98-EEFE-0938-0FFC5A81C785}"/>
                </a:ext>
              </a:extLst>
            </p:cNvPr>
            <p:cNvSpPr/>
            <p:nvPr/>
          </p:nvSpPr>
          <p:spPr>
            <a:xfrm>
              <a:off x="9900412" y="3404819"/>
              <a:ext cx="276860" cy="276860"/>
            </a:xfrm>
            <a:prstGeom prst="ellipse">
              <a:avLst/>
            </a:prstGeom>
            <a:noFill/>
            <a:ln w="19050">
              <a:solidFill>
                <a:srgbClr val="A6D23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1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82C7C5B-B985-5F2A-7E77-B53A74B50FF5}"/>
              </a:ext>
            </a:extLst>
          </p:cNvPr>
          <p:cNvSpPr txBox="1"/>
          <p:nvPr/>
        </p:nvSpPr>
        <p:spPr>
          <a:xfrm>
            <a:off x="3629025" y="1989019"/>
            <a:ext cx="7229475" cy="738666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algn="just"/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Durante el año 2021, se presentaron un total de 9.825 Reclamos con un promedio de respuesta de 5 días; un total de 5.014 Quejas con un promedio de respuesta de 5 días y un total de 74 solicitudes.</a:t>
            </a:r>
            <a:endParaRPr lang="es-MX" sz="1401" dirty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5534"/>
              </p:ext>
            </p:extLst>
          </p:nvPr>
        </p:nvGraphicFramePr>
        <p:xfrm>
          <a:off x="590550" y="1769476"/>
          <a:ext cx="2352675" cy="1266825"/>
        </p:xfrm>
        <a:graphic>
          <a:graphicData uri="http://schemas.openxmlformats.org/drawingml/2006/table">
            <a:tbl>
              <a:tblPr/>
              <a:tblGrid>
                <a:gridCol w="1095375"/>
                <a:gridCol w="12573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Reclamo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9.825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Queja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5.014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Solicitud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 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14.913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23211"/>
              </p:ext>
            </p:extLst>
          </p:nvPr>
        </p:nvGraphicFramePr>
        <p:xfrm>
          <a:off x="590549" y="3838120"/>
          <a:ext cx="10267951" cy="2761440"/>
        </p:xfrm>
        <a:graphic>
          <a:graphicData uri="http://schemas.openxmlformats.org/drawingml/2006/table">
            <a:tbl>
              <a:tblPr/>
              <a:tblGrid>
                <a:gridCol w="6996113"/>
                <a:gridCol w="1671637"/>
                <a:gridCol w="1600201"/>
              </a:tblGrid>
              <a:tr h="2746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Causa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Cantidad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Participación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</a:tr>
              <a:tr h="3210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Completitud y Continuidad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4.650 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31%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6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Disponibilidad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3.281 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22%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Actualización y Oportunidad de Entrega de Información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1.550 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10%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Preparación y coordinación del servicio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1.465 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10%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Incapacidades_ Pago No Realizado Y En La Web Aparece Un Detalle De Pago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    694 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5%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Claridad, Precisión y Suficiencia de Información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    569 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4%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Otras Causas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2.704 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18%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6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Total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14.913 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100%</a:t>
                      </a:r>
                    </a:p>
                  </a:txBody>
                  <a:tcPr marL="7586" marR="7586" marT="75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338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9490" y="534109"/>
            <a:ext cx="5637974" cy="5027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b="1" dirty="0" smtClean="0">
                <a:solidFill>
                  <a:srgbClr val="A6D23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Informe PQR – Acceso Información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761954" y="6353501"/>
            <a:ext cx="17536" cy="2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E1CC8218-1632-BD51-1F6D-32FC28DF03E3}"/>
              </a:ext>
            </a:extLst>
          </p:cNvPr>
          <p:cNvGrpSpPr/>
          <p:nvPr/>
        </p:nvGrpSpPr>
        <p:grpSpPr>
          <a:xfrm flipH="1">
            <a:off x="0" y="3290570"/>
            <a:ext cx="2291588" cy="276860"/>
            <a:chOff x="9900412" y="3404819"/>
            <a:chExt cx="2291588" cy="27686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608A546F-B572-57AA-8C88-C57DC45D8B69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10177272" y="3543249"/>
              <a:ext cx="2014728" cy="0"/>
            </a:xfrm>
            <a:prstGeom prst="line">
              <a:avLst/>
            </a:prstGeom>
            <a:ln w="19050">
              <a:solidFill>
                <a:srgbClr val="A6D2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7B332EA0-405E-D060-9785-1877E3FBAAAF}"/>
                </a:ext>
              </a:extLst>
            </p:cNvPr>
            <p:cNvSpPr/>
            <p:nvPr/>
          </p:nvSpPr>
          <p:spPr>
            <a:xfrm>
              <a:off x="9900412" y="3404819"/>
              <a:ext cx="276860" cy="276860"/>
            </a:xfrm>
            <a:prstGeom prst="ellipse">
              <a:avLst/>
            </a:prstGeom>
            <a:noFill/>
            <a:ln w="19050">
              <a:solidFill>
                <a:srgbClr val="A6D23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1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47624D7-BB4C-C42B-6D40-937AF0937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60" y="4506415"/>
            <a:ext cx="183170" cy="1847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2C21512-49C9-5D1C-B6D3-5394F8CEF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19052"/>
          <a:stretch/>
        </p:blipFill>
        <p:spPr>
          <a:xfrm>
            <a:off x="9287566" y="663980"/>
            <a:ext cx="2342085" cy="42271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99706873"/>
              </p:ext>
            </p:extLst>
          </p:nvPr>
        </p:nvGraphicFramePr>
        <p:xfrm>
          <a:off x="2014728" y="13220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856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03" y="2357596"/>
            <a:ext cx="211899" cy="21428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45977" y="2816710"/>
            <a:ext cx="8518438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9">
              <a:lnSpc>
                <a:spcPts val="6000"/>
              </a:lnSpc>
            </a:pPr>
            <a:r>
              <a:rPr lang="es-ES" sz="6000" b="1" dirty="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INFORME PQR EPS</a:t>
            </a:r>
            <a:endParaRPr lang="en-US" sz="6000" b="1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E871805-78F8-D5A0-33D6-1129B150D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19052"/>
          <a:stretch/>
        </p:blipFill>
        <p:spPr>
          <a:xfrm>
            <a:off x="544907" y="452592"/>
            <a:ext cx="2769794" cy="4999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25804" y="4283560"/>
            <a:ext cx="7302322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9">
              <a:lnSpc>
                <a:spcPts val="6000"/>
              </a:lnSpc>
            </a:pPr>
            <a:r>
              <a:rPr lang="es-ES" sz="6000" b="1" dirty="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2022</a:t>
            </a:r>
            <a:endParaRPr lang="en-US" sz="6000" b="1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E1CC8218-1632-BD51-1F6D-32FC28DF03E3}"/>
              </a:ext>
            </a:extLst>
          </p:cNvPr>
          <p:cNvGrpSpPr/>
          <p:nvPr/>
        </p:nvGrpSpPr>
        <p:grpSpPr>
          <a:xfrm flipH="1">
            <a:off x="9186862" y="3704162"/>
            <a:ext cx="2291588" cy="276860"/>
            <a:chOff x="9900412" y="3404819"/>
            <a:chExt cx="2291588" cy="27686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608A546F-B572-57AA-8C88-C57DC45D8B69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10177272" y="3543249"/>
              <a:ext cx="2014728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7B332EA0-405E-D060-9785-1877E3FBAAAF}"/>
                </a:ext>
              </a:extLst>
            </p:cNvPr>
            <p:cNvSpPr/>
            <p:nvPr/>
          </p:nvSpPr>
          <p:spPr>
            <a:xfrm>
              <a:off x="9900412" y="3404819"/>
              <a:ext cx="276860" cy="276860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1"/>
            </a:p>
          </p:txBody>
        </p:sp>
      </p:grpSp>
    </p:spTree>
    <p:extLst>
      <p:ext uri="{BB962C8B-B14F-4D97-AF65-F5344CB8AC3E}">
        <p14:creationId xmlns:p14="http://schemas.microsoft.com/office/powerpoint/2010/main" val="16126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6E739F2-0BBE-9A76-A152-5060FB7A6F98}"/>
              </a:ext>
            </a:extLst>
          </p:cNvPr>
          <p:cNvSpPr txBox="1"/>
          <p:nvPr/>
        </p:nvSpPr>
        <p:spPr>
          <a:xfrm>
            <a:off x="590550" y="663980"/>
            <a:ext cx="44524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A6D23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Informe PQR General</a:t>
            </a:r>
            <a:endParaRPr lang="es-MX" sz="2800" b="1" dirty="0" smtClean="0">
              <a:solidFill>
                <a:srgbClr val="A6D236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9E94A1B-00C0-664D-5081-F87269208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60" y="4506415"/>
            <a:ext cx="183170" cy="18470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5607B96-3CCD-B9F8-A857-F52C566D3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19052"/>
          <a:stretch/>
        </p:blipFill>
        <p:spPr>
          <a:xfrm>
            <a:off x="9287566" y="663980"/>
            <a:ext cx="2342085" cy="422715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D7EF8CF7-3653-1963-2CC9-485AE8DB9257}"/>
              </a:ext>
            </a:extLst>
          </p:cNvPr>
          <p:cNvGrpSpPr/>
          <p:nvPr/>
        </p:nvGrpSpPr>
        <p:grpSpPr>
          <a:xfrm>
            <a:off x="11015981" y="3290570"/>
            <a:ext cx="1176020" cy="276860"/>
            <a:chOff x="9900412" y="3404819"/>
            <a:chExt cx="1176020" cy="276860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xmlns="" id="{67D0BEEF-40C6-DFBA-F6A7-717D96AE1489}"/>
                </a:ext>
              </a:extLst>
            </p:cNvPr>
            <p:cNvCxnSpPr>
              <a:cxnSpLocks/>
              <a:stCxn id="16" idx="6"/>
            </p:cNvCxnSpPr>
            <p:nvPr/>
          </p:nvCxnSpPr>
          <p:spPr>
            <a:xfrm>
              <a:off x="10177272" y="3543249"/>
              <a:ext cx="899160" cy="0"/>
            </a:xfrm>
            <a:prstGeom prst="line">
              <a:avLst/>
            </a:prstGeom>
            <a:ln w="19050">
              <a:solidFill>
                <a:srgbClr val="A6D2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7AF8B64C-8C98-EEFE-0938-0FFC5A81C785}"/>
                </a:ext>
              </a:extLst>
            </p:cNvPr>
            <p:cNvSpPr/>
            <p:nvPr/>
          </p:nvSpPr>
          <p:spPr>
            <a:xfrm>
              <a:off x="9900412" y="3404819"/>
              <a:ext cx="276860" cy="276860"/>
            </a:xfrm>
            <a:prstGeom prst="ellipse">
              <a:avLst/>
            </a:prstGeom>
            <a:noFill/>
            <a:ln w="19050">
              <a:solidFill>
                <a:srgbClr val="A6D23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1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82C7C5B-B985-5F2A-7E77-B53A74B50FF5}"/>
              </a:ext>
            </a:extLst>
          </p:cNvPr>
          <p:cNvSpPr txBox="1"/>
          <p:nvPr/>
        </p:nvSpPr>
        <p:spPr>
          <a:xfrm>
            <a:off x="3924936" y="1989019"/>
            <a:ext cx="7229475" cy="1600440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algn="just"/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Durante el año 2022, se presentaron un total de 25.292 PQR.  De las cuales 9.783 son 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Solicitudes 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con un promedio de respuesta de 5 días; 9.003 Reclamos con un promedio de respuesta de 5 días y 6.506 Quejas con un promedio de respuesta de 5 días.</a:t>
            </a:r>
          </a:p>
          <a:p>
            <a:pPr algn="just"/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Es importante resalta que para este periodo se recibió población cedida de las EPS liquidada Coomeva y </a:t>
            </a:r>
            <a:r>
              <a:rPr lang="es-ES" sz="1400" dirty="0" err="1" smtClean="0">
                <a:solidFill>
                  <a:schemeClr val="bg2">
                    <a:lumMod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Medimas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que impacto en las manifestaciones recibidas.</a:t>
            </a:r>
            <a:endParaRPr lang="es-MX" sz="1401" dirty="0">
              <a:solidFill>
                <a:schemeClr val="bg2">
                  <a:lumMod val="25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03438"/>
              </p:ext>
            </p:extLst>
          </p:nvPr>
        </p:nvGraphicFramePr>
        <p:xfrm>
          <a:off x="759376" y="1989019"/>
          <a:ext cx="2800350" cy="1266825"/>
        </p:xfrm>
        <a:graphic>
          <a:graphicData uri="http://schemas.openxmlformats.org/drawingml/2006/table">
            <a:tbl>
              <a:tblPr/>
              <a:tblGrid>
                <a:gridCol w="1271588"/>
                <a:gridCol w="1528762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Solicitud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9.783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Reclamo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9.003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Queja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6.506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25.292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44454"/>
              </p:ext>
            </p:extLst>
          </p:nvPr>
        </p:nvGraphicFramePr>
        <p:xfrm>
          <a:off x="783821" y="4057663"/>
          <a:ext cx="10370590" cy="2311810"/>
        </p:xfrm>
        <a:graphic>
          <a:graphicData uri="http://schemas.openxmlformats.org/drawingml/2006/table">
            <a:tbl>
              <a:tblPr/>
              <a:tblGrid>
                <a:gridCol w="7484512"/>
                <a:gridCol w="1385888"/>
                <a:gridCol w="1500190"/>
              </a:tblGrid>
              <a:tr h="2204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Causa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Cantidad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Participación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</a:tr>
              <a:tr h="2970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RESTRICCION EN EL ACCESO POR FALTA DE OPORTUNIDAD PARA LA ATENCION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12.009 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47%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RESTRICCION EN EL ACCESO POR DEMORAS EN LA AUTORIZACION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3.862 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15%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LIMITACIONES EN LA INFORMACION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1.683 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7%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RESTRICCION EN EL ACCESO POR LOCALIZACION FISICA O GEOGRAFICA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1.516 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6%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INCUMPLIMIENTO DE LAS PRESTACIONES ECONOMICAS (INCAPACIDADES)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1.463 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6%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4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DOCUMENTOS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1.003 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4%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8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Otras Causas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  3.756 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15%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4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Total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          25.292 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100%</a:t>
                      </a:r>
                    </a:p>
                  </a:txBody>
                  <a:tcPr marL="6091" marR="6091" marT="6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3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9490" y="534109"/>
            <a:ext cx="5637974" cy="5027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b="1" dirty="0" smtClean="0">
                <a:solidFill>
                  <a:srgbClr val="A6D23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Informe PQR – Acceso Información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761954" y="6353501"/>
            <a:ext cx="17536" cy="2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E1CC8218-1632-BD51-1F6D-32FC28DF03E3}"/>
              </a:ext>
            </a:extLst>
          </p:cNvPr>
          <p:cNvGrpSpPr/>
          <p:nvPr/>
        </p:nvGrpSpPr>
        <p:grpSpPr>
          <a:xfrm flipH="1">
            <a:off x="0" y="3290570"/>
            <a:ext cx="2291588" cy="276860"/>
            <a:chOff x="9900412" y="3404819"/>
            <a:chExt cx="2291588" cy="27686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608A546F-B572-57AA-8C88-C57DC45D8B69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10177272" y="3543249"/>
              <a:ext cx="2014728" cy="0"/>
            </a:xfrm>
            <a:prstGeom prst="line">
              <a:avLst/>
            </a:prstGeom>
            <a:ln w="19050">
              <a:solidFill>
                <a:srgbClr val="A6D2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7B332EA0-405E-D060-9785-1877E3FBAAAF}"/>
                </a:ext>
              </a:extLst>
            </p:cNvPr>
            <p:cNvSpPr/>
            <p:nvPr/>
          </p:nvSpPr>
          <p:spPr>
            <a:xfrm>
              <a:off x="9900412" y="3404819"/>
              <a:ext cx="276860" cy="276860"/>
            </a:xfrm>
            <a:prstGeom prst="ellipse">
              <a:avLst/>
            </a:prstGeom>
            <a:noFill/>
            <a:ln w="19050">
              <a:solidFill>
                <a:srgbClr val="A6D23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1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47624D7-BB4C-C42B-6D40-937AF0937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60" y="4506415"/>
            <a:ext cx="183170" cy="1847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2C21512-49C9-5D1C-B6D3-5394F8CEF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19052"/>
          <a:stretch/>
        </p:blipFill>
        <p:spPr>
          <a:xfrm>
            <a:off x="9287566" y="663980"/>
            <a:ext cx="2342085" cy="42271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9432864"/>
              </p:ext>
            </p:extLst>
          </p:nvPr>
        </p:nvGraphicFramePr>
        <p:xfrm>
          <a:off x="2014728" y="13220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8650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38" y="2711241"/>
            <a:ext cx="4710724" cy="1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2825</TotalTime>
  <Words>397</Words>
  <Application>Microsoft Office PowerPoint</Application>
  <PresentationFormat>Panorámica</PresentationFormat>
  <Paragraphs>99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Arial</vt:lpstr>
      <vt:lpstr>Poppins</vt:lpstr>
      <vt:lpstr>Calibri Light</vt:lpstr>
      <vt:lpstr>Poppins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Joana Maria Urrea Willis</dc:creator>
  <cp:lastModifiedBy>Paola Andrea Patiño Barreiro</cp:lastModifiedBy>
  <cp:revision>33</cp:revision>
  <dcterms:created xsi:type="dcterms:W3CDTF">2020-10-28T20:45:16Z</dcterms:created>
  <dcterms:modified xsi:type="dcterms:W3CDTF">2023-08-25T07:02:42Z</dcterms:modified>
</cp:coreProperties>
</file>